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1"/>
  </p:notesMasterIdLst>
  <p:sldIdLst>
    <p:sldId id="257" r:id="rId2"/>
    <p:sldId id="258" r:id="rId3"/>
    <p:sldId id="275" r:id="rId4"/>
    <p:sldId id="269" r:id="rId5"/>
    <p:sldId id="276" r:id="rId6"/>
    <p:sldId id="277" r:id="rId7"/>
    <p:sldId id="260" r:id="rId8"/>
    <p:sldId id="273" r:id="rId9"/>
    <p:sldId id="270" r:id="rId10"/>
    <p:sldId id="271" r:id="rId11"/>
    <p:sldId id="262" r:id="rId12"/>
    <p:sldId id="266" r:id="rId13"/>
    <p:sldId id="265" r:id="rId14"/>
    <p:sldId id="259" r:id="rId15"/>
    <p:sldId id="267" r:id="rId16"/>
    <p:sldId id="272" r:id="rId17"/>
    <p:sldId id="268" r:id="rId18"/>
    <p:sldId id="264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CAD"/>
    <a:srgbClr val="E36729"/>
    <a:srgbClr val="002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B338C2-91D8-4F71-9161-EA06015E1BFD}" v="311" dt="2020-04-22T15:05:58.8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02" autoAdjust="0"/>
    <p:restoredTop sz="96224" autoAdjust="0"/>
  </p:normalViewPr>
  <p:slideViewPr>
    <p:cSldViewPr snapToGrid="0">
      <p:cViewPr varScale="1">
        <p:scale>
          <a:sx n="69" d="100"/>
          <a:sy n="69" d="100"/>
        </p:scale>
        <p:origin x="59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9" d="100"/>
          <a:sy n="169" d="100"/>
        </p:scale>
        <p:origin x="51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,April J" userId="8a1d8cc6-f5af-43dd-a031-70d96963ae5f" providerId="ADAL" clId="{08BB2EED-3425-4129-9057-2032D664458D}"/>
  </pc:docChgLst>
  <pc:docChgLst>
    <pc:chgData name="Martin,April J" userId="8a1d8cc6-f5af-43dd-a031-70d96963ae5f" providerId="ADAL" clId="{2CC0F0AF-4497-4F9E-973F-793E563428D2}"/>
    <pc:docChg chg="custSel addSld modSld">
      <pc:chgData name="Martin,April J" userId="8a1d8cc6-f5af-43dd-a031-70d96963ae5f" providerId="ADAL" clId="{2CC0F0AF-4497-4F9E-973F-793E563428D2}" dt="2019-10-01T19:01:02.054" v="2169" actId="1076"/>
      <pc:docMkLst>
        <pc:docMk/>
      </pc:docMkLst>
      <pc:sldChg chg="addSp delSp modSp">
        <pc:chgData name="Martin,April J" userId="8a1d8cc6-f5af-43dd-a031-70d96963ae5f" providerId="ADAL" clId="{2CC0F0AF-4497-4F9E-973F-793E563428D2}" dt="2019-09-23T16:04:31.362" v="527" actId="255"/>
        <pc:sldMkLst>
          <pc:docMk/>
          <pc:sldMk cId="1740447272" sldId="257"/>
        </pc:sldMkLst>
        <pc:spChg chg="add mod">
          <ac:chgData name="Martin,April J" userId="8a1d8cc6-f5af-43dd-a031-70d96963ae5f" providerId="ADAL" clId="{2CC0F0AF-4497-4F9E-973F-793E563428D2}" dt="2019-09-23T16:04:31.362" v="527" actId="255"/>
          <ac:spMkLst>
            <pc:docMk/>
            <pc:sldMk cId="1740447272" sldId="257"/>
            <ac:spMk id="2" creationId="{5F7C4F26-E7BF-48C9-94C6-AD723959DD55}"/>
          </ac:spMkLst>
        </pc:spChg>
        <pc:picChg chg="del">
          <ac:chgData name="Martin,April J" userId="8a1d8cc6-f5af-43dd-a031-70d96963ae5f" providerId="ADAL" clId="{2CC0F0AF-4497-4F9E-973F-793E563428D2}" dt="2019-09-23T15:37:46.231" v="0" actId="478"/>
          <ac:picMkLst>
            <pc:docMk/>
            <pc:sldMk cId="1740447272" sldId="257"/>
            <ac:picMk id="4" creationId="{E91FF739-CFAE-004D-BB2A-45D08A335499}"/>
          </ac:picMkLst>
        </pc:picChg>
        <pc:picChg chg="add mod">
          <ac:chgData name="Martin,April J" userId="8a1d8cc6-f5af-43dd-a031-70d96963ae5f" providerId="ADAL" clId="{2CC0F0AF-4497-4F9E-973F-793E563428D2}" dt="2019-09-23T16:04:21.361" v="525" actId="1076"/>
          <ac:picMkLst>
            <pc:docMk/>
            <pc:sldMk cId="1740447272" sldId="257"/>
            <ac:picMk id="7" creationId="{A9BE063F-B7B1-46DF-AC87-8DD5B5E134F9}"/>
          </ac:picMkLst>
        </pc:picChg>
      </pc:sldChg>
      <pc:sldChg chg="modSp">
        <pc:chgData name="Martin,April J" userId="8a1d8cc6-f5af-43dd-a031-70d96963ae5f" providerId="ADAL" clId="{2CC0F0AF-4497-4F9E-973F-793E563428D2}" dt="2019-09-25T13:44:35.643" v="597" actId="20577"/>
        <pc:sldMkLst>
          <pc:docMk/>
          <pc:sldMk cId="2645690948" sldId="260"/>
        </pc:sldMkLst>
        <pc:spChg chg="mod">
          <ac:chgData name="Martin,April J" userId="8a1d8cc6-f5af-43dd-a031-70d96963ae5f" providerId="ADAL" clId="{2CC0F0AF-4497-4F9E-973F-793E563428D2}" dt="2019-09-25T13:44:35.643" v="597" actId="20577"/>
          <ac:spMkLst>
            <pc:docMk/>
            <pc:sldMk cId="2645690948" sldId="260"/>
            <ac:spMk id="3" creationId="{37C2E10E-90CA-E040-9F4E-2A80F89AC456}"/>
          </ac:spMkLst>
        </pc:spChg>
      </pc:sldChg>
      <pc:sldChg chg="modSp">
        <pc:chgData name="Martin,April J" userId="8a1d8cc6-f5af-43dd-a031-70d96963ae5f" providerId="ADAL" clId="{2CC0F0AF-4497-4F9E-973F-793E563428D2}" dt="2019-09-23T15:54:12.227" v="295" actId="14100"/>
        <pc:sldMkLst>
          <pc:docMk/>
          <pc:sldMk cId="3264596857" sldId="262"/>
        </pc:sldMkLst>
        <pc:spChg chg="mod">
          <ac:chgData name="Martin,April J" userId="8a1d8cc6-f5af-43dd-a031-70d96963ae5f" providerId="ADAL" clId="{2CC0F0AF-4497-4F9E-973F-793E563428D2}" dt="2019-09-23T15:53:57.327" v="293" actId="1076"/>
          <ac:spMkLst>
            <pc:docMk/>
            <pc:sldMk cId="3264596857" sldId="262"/>
            <ac:spMk id="2" creationId="{DA300156-8412-A54D-B536-E8EFB8313C70}"/>
          </ac:spMkLst>
        </pc:spChg>
        <pc:spChg chg="mod">
          <ac:chgData name="Martin,April J" userId="8a1d8cc6-f5af-43dd-a031-70d96963ae5f" providerId="ADAL" clId="{2CC0F0AF-4497-4F9E-973F-793E563428D2}" dt="2019-09-23T15:54:12.227" v="295" actId="14100"/>
          <ac:spMkLst>
            <pc:docMk/>
            <pc:sldMk cId="3264596857" sldId="262"/>
            <ac:spMk id="3" creationId="{BE9FE752-5264-462D-82F9-78BBEBC4D126}"/>
          </ac:spMkLst>
        </pc:spChg>
        <pc:spChg chg="mod">
          <ac:chgData name="Martin,April J" userId="8a1d8cc6-f5af-43dd-a031-70d96963ae5f" providerId="ADAL" clId="{2CC0F0AF-4497-4F9E-973F-793E563428D2}" dt="2019-09-23T15:52:09.552" v="260" actId="20577"/>
          <ac:spMkLst>
            <pc:docMk/>
            <pc:sldMk cId="3264596857" sldId="262"/>
            <ac:spMk id="7" creationId="{1018E161-43D8-4544-9CF9-8677FCA8F9BE}"/>
          </ac:spMkLst>
        </pc:spChg>
        <pc:spChg chg="mod">
          <ac:chgData name="Martin,April J" userId="8a1d8cc6-f5af-43dd-a031-70d96963ae5f" providerId="ADAL" clId="{2CC0F0AF-4497-4F9E-973F-793E563428D2}" dt="2019-09-23T15:52:30.472" v="280" actId="6549"/>
          <ac:spMkLst>
            <pc:docMk/>
            <pc:sldMk cId="3264596857" sldId="262"/>
            <ac:spMk id="9" creationId="{9F2D273D-D520-46EB-BC3C-7A3B5C4A436C}"/>
          </ac:spMkLst>
        </pc:spChg>
      </pc:sldChg>
      <pc:sldChg chg="modSp">
        <pc:chgData name="Martin,April J" userId="8a1d8cc6-f5af-43dd-a031-70d96963ae5f" providerId="ADAL" clId="{2CC0F0AF-4497-4F9E-973F-793E563428D2}" dt="2019-09-25T13:00:18.367" v="548" actId="1076"/>
        <pc:sldMkLst>
          <pc:docMk/>
          <pc:sldMk cId="2012725605" sldId="264"/>
        </pc:sldMkLst>
        <pc:spChg chg="mod">
          <ac:chgData name="Martin,April J" userId="8a1d8cc6-f5af-43dd-a031-70d96963ae5f" providerId="ADAL" clId="{2CC0F0AF-4497-4F9E-973F-793E563428D2}" dt="2019-09-23T15:54:50.776" v="315" actId="20577"/>
          <ac:spMkLst>
            <pc:docMk/>
            <pc:sldMk cId="2012725605" sldId="264"/>
            <ac:spMk id="2" creationId="{DA300156-8412-A54D-B536-E8EFB8313C70}"/>
          </ac:spMkLst>
        </pc:spChg>
        <pc:spChg chg="mod">
          <ac:chgData name="Martin,April J" userId="8a1d8cc6-f5af-43dd-a031-70d96963ae5f" providerId="ADAL" clId="{2CC0F0AF-4497-4F9E-973F-793E563428D2}" dt="2019-09-23T15:56:13.537" v="474" actId="1076"/>
          <ac:spMkLst>
            <pc:docMk/>
            <pc:sldMk cId="2012725605" sldId="264"/>
            <ac:spMk id="3" creationId="{91B2FE2D-23E5-422A-9851-BF29D2AF36BF}"/>
          </ac:spMkLst>
        </pc:spChg>
        <pc:spChg chg="mod">
          <ac:chgData name="Martin,April J" userId="8a1d8cc6-f5af-43dd-a031-70d96963ae5f" providerId="ADAL" clId="{2CC0F0AF-4497-4F9E-973F-793E563428D2}" dt="2019-09-25T13:00:18.367" v="548" actId="1076"/>
          <ac:spMkLst>
            <pc:docMk/>
            <pc:sldMk cId="2012725605" sldId="264"/>
            <ac:spMk id="7" creationId="{1018E161-43D8-4544-9CF9-8677FCA8F9BE}"/>
          </ac:spMkLst>
        </pc:spChg>
      </pc:sldChg>
      <pc:sldChg chg="addSp modSp add">
        <pc:chgData name="Martin,April J" userId="8a1d8cc6-f5af-43dd-a031-70d96963ae5f" providerId="ADAL" clId="{2CC0F0AF-4497-4F9E-973F-793E563428D2}" dt="2019-09-23T15:49:52.852" v="252" actId="1076"/>
        <pc:sldMkLst>
          <pc:docMk/>
          <pc:sldMk cId="4294481465" sldId="265"/>
        </pc:sldMkLst>
        <pc:spChg chg="mod">
          <ac:chgData name="Martin,April J" userId="8a1d8cc6-f5af-43dd-a031-70d96963ae5f" providerId="ADAL" clId="{2CC0F0AF-4497-4F9E-973F-793E563428D2}" dt="2019-09-23T15:46:02.419" v="119" actId="20577"/>
          <ac:spMkLst>
            <pc:docMk/>
            <pc:sldMk cId="4294481465" sldId="265"/>
            <ac:spMk id="2" creationId="{D5F20DC2-AC14-4A90-B0ED-702681F98976}"/>
          </ac:spMkLst>
        </pc:spChg>
        <pc:spChg chg="mod">
          <ac:chgData name="Martin,April J" userId="8a1d8cc6-f5af-43dd-a031-70d96963ae5f" providerId="ADAL" clId="{2CC0F0AF-4497-4F9E-973F-793E563428D2}" dt="2019-09-23T15:47:38.706" v="249" actId="114"/>
          <ac:spMkLst>
            <pc:docMk/>
            <pc:sldMk cId="4294481465" sldId="265"/>
            <ac:spMk id="3" creationId="{8CE93A84-DAD2-4AC3-B15F-F96AB5C147C7}"/>
          </ac:spMkLst>
        </pc:spChg>
        <pc:picChg chg="add mod">
          <ac:chgData name="Martin,April J" userId="8a1d8cc6-f5af-43dd-a031-70d96963ae5f" providerId="ADAL" clId="{2CC0F0AF-4497-4F9E-973F-793E563428D2}" dt="2019-09-23T15:49:52.852" v="252" actId="1076"/>
          <ac:picMkLst>
            <pc:docMk/>
            <pc:sldMk cId="4294481465" sldId="265"/>
            <ac:picMk id="5" creationId="{23D971A1-E5F3-4AA3-85B7-A9D49C85758A}"/>
          </ac:picMkLst>
        </pc:picChg>
      </pc:sldChg>
      <pc:sldChg chg="addSp delSp modSp add">
        <pc:chgData name="Martin,April J" userId="8a1d8cc6-f5af-43dd-a031-70d96963ae5f" providerId="ADAL" clId="{2CC0F0AF-4497-4F9E-973F-793E563428D2}" dt="2019-10-01T18:37:49.239" v="1405" actId="14100"/>
        <pc:sldMkLst>
          <pc:docMk/>
          <pc:sldMk cId="2952217463" sldId="266"/>
        </pc:sldMkLst>
        <pc:spChg chg="mod">
          <ac:chgData name="Martin,April J" userId="8a1d8cc6-f5af-43dd-a031-70d96963ae5f" providerId="ADAL" clId="{2CC0F0AF-4497-4F9E-973F-793E563428D2}" dt="2019-10-01T18:09:59.186" v="1200" actId="2711"/>
          <ac:spMkLst>
            <pc:docMk/>
            <pc:sldMk cId="2952217463" sldId="266"/>
            <ac:spMk id="2" creationId="{FF929135-75E4-4ED6-BDDC-4B7D7574EBC4}"/>
          </ac:spMkLst>
        </pc:spChg>
        <pc:spChg chg="del">
          <ac:chgData name="Martin,April J" userId="8a1d8cc6-f5af-43dd-a031-70d96963ae5f" providerId="ADAL" clId="{2CC0F0AF-4497-4F9E-973F-793E563428D2}" dt="2019-10-01T18:05:22.060" v="618" actId="931"/>
          <ac:spMkLst>
            <pc:docMk/>
            <pc:sldMk cId="2952217463" sldId="266"/>
            <ac:spMk id="3" creationId="{30C6CD60-9EB0-4B4C-A958-B349F5D5103F}"/>
          </ac:spMkLst>
        </pc:spChg>
        <pc:spChg chg="add mod">
          <ac:chgData name="Martin,April J" userId="8a1d8cc6-f5af-43dd-a031-70d96963ae5f" providerId="ADAL" clId="{2CC0F0AF-4497-4F9E-973F-793E563428D2}" dt="2019-10-01T18:09:04.303" v="1165" actId="20577"/>
          <ac:spMkLst>
            <pc:docMk/>
            <pc:sldMk cId="2952217463" sldId="266"/>
            <ac:spMk id="6" creationId="{18770E6E-69E9-4FCE-B1B5-50BD29BE5BA6}"/>
          </ac:spMkLst>
        </pc:spChg>
        <pc:spChg chg="add del mod">
          <ac:chgData name="Martin,April J" userId="8a1d8cc6-f5af-43dd-a031-70d96963ae5f" providerId="ADAL" clId="{2CC0F0AF-4497-4F9E-973F-793E563428D2}" dt="2019-10-01T18:08:39.920" v="976" actId="478"/>
          <ac:spMkLst>
            <pc:docMk/>
            <pc:sldMk cId="2952217463" sldId="266"/>
            <ac:spMk id="7" creationId="{1973A9C6-D8EE-4529-A2EB-30683C8A7161}"/>
          </ac:spMkLst>
        </pc:spChg>
        <pc:spChg chg="add del">
          <ac:chgData name="Martin,April J" userId="8a1d8cc6-f5af-43dd-a031-70d96963ae5f" providerId="ADAL" clId="{2CC0F0AF-4497-4F9E-973F-793E563428D2}" dt="2019-10-01T18:09:15.484" v="1167" actId="478"/>
          <ac:spMkLst>
            <pc:docMk/>
            <pc:sldMk cId="2952217463" sldId="266"/>
            <ac:spMk id="8" creationId="{0DC81B1A-5390-48B4-8F47-484EB58AE451}"/>
          </ac:spMkLst>
        </pc:spChg>
        <pc:spChg chg="add mod">
          <ac:chgData name="Martin,April J" userId="8a1d8cc6-f5af-43dd-a031-70d96963ae5f" providerId="ADAL" clId="{2CC0F0AF-4497-4F9E-973F-793E563428D2}" dt="2019-10-01T18:10:12.285" v="1203" actId="1076"/>
          <ac:spMkLst>
            <pc:docMk/>
            <pc:sldMk cId="2952217463" sldId="266"/>
            <ac:spMk id="9" creationId="{24E1F868-AB43-4F41-ACAE-F41672202843}"/>
          </ac:spMkLst>
        </pc:spChg>
        <pc:spChg chg="add mod">
          <ac:chgData name="Martin,April J" userId="8a1d8cc6-f5af-43dd-a031-70d96963ae5f" providerId="ADAL" clId="{2CC0F0AF-4497-4F9E-973F-793E563428D2}" dt="2019-10-01T18:21:55.529" v="1266" actId="113"/>
          <ac:spMkLst>
            <pc:docMk/>
            <pc:sldMk cId="2952217463" sldId="266"/>
            <ac:spMk id="10" creationId="{3775BC56-56EC-455B-A20D-1DAA562A3BD8}"/>
          </ac:spMkLst>
        </pc:spChg>
        <pc:spChg chg="add mod">
          <ac:chgData name="Martin,April J" userId="8a1d8cc6-f5af-43dd-a031-70d96963ae5f" providerId="ADAL" clId="{2CC0F0AF-4497-4F9E-973F-793E563428D2}" dt="2019-10-01T18:23:38.644" v="1312" actId="1076"/>
          <ac:spMkLst>
            <pc:docMk/>
            <pc:sldMk cId="2952217463" sldId="266"/>
            <ac:spMk id="11" creationId="{52BF612B-29D2-41EB-BA95-C7801021154C}"/>
          </ac:spMkLst>
        </pc:spChg>
        <pc:spChg chg="add mod">
          <ac:chgData name="Martin,April J" userId="8a1d8cc6-f5af-43dd-a031-70d96963ae5f" providerId="ADAL" clId="{2CC0F0AF-4497-4F9E-973F-793E563428D2}" dt="2019-10-01T18:37:49.239" v="1405" actId="14100"/>
          <ac:spMkLst>
            <pc:docMk/>
            <pc:sldMk cId="2952217463" sldId="266"/>
            <ac:spMk id="12" creationId="{A66A59EF-AF7F-4D1B-BD46-5DA5CB6173EA}"/>
          </ac:spMkLst>
        </pc:spChg>
        <pc:picChg chg="add mod">
          <ac:chgData name="Martin,April J" userId="8a1d8cc6-f5af-43dd-a031-70d96963ae5f" providerId="ADAL" clId="{2CC0F0AF-4497-4F9E-973F-793E563428D2}" dt="2019-10-01T18:05:26.842" v="621" actId="1076"/>
          <ac:picMkLst>
            <pc:docMk/>
            <pc:sldMk cId="2952217463" sldId="266"/>
            <ac:picMk id="5" creationId="{86194B23-69D6-411B-A08C-A21CFDD47190}"/>
          </ac:picMkLst>
        </pc:picChg>
      </pc:sldChg>
      <pc:sldChg chg="addSp delSp modSp add">
        <pc:chgData name="Martin,April J" userId="8a1d8cc6-f5af-43dd-a031-70d96963ae5f" providerId="ADAL" clId="{2CC0F0AF-4497-4F9E-973F-793E563428D2}" dt="2019-10-01T18:54:00.506" v="1596" actId="1076"/>
        <pc:sldMkLst>
          <pc:docMk/>
          <pc:sldMk cId="1940964892" sldId="267"/>
        </pc:sldMkLst>
        <pc:spChg chg="mod">
          <ac:chgData name="Martin,April J" userId="8a1d8cc6-f5af-43dd-a031-70d96963ae5f" providerId="ADAL" clId="{2CC0F0AF-4497-4F9E-973F-793E563428D2}" dt="2019-10-01T18:52:04.408" v="1535" actId="120"/>
          <ac:spMkLst>
            <pc:docMk/>
            <pc:sldMk cId="1940964892" sldId="267"/>
            <ac:spMk id="2" creationId="{BC64C68F-0BAE-4849-AE8D-F492E3F498E1}"/>
          </ac:spMkLst>
        </pc:spChg>
        <pc:spChg chg="mod">
          <ac:chgData name="Martin,April J" userId="8a1d8cc6-f5af-43dd-a031-70d96963ae5f" providerId="ADAL" clId="{2CC0F0AF-4497-4F9E-973F-793E563428D2}" dt="2019-10-01T18:52:14.575" v="1538" actId="1076"/>
          <ac:spMkLst>
            <pc:docMk/>
            <pc:sldMk cId="1940964892" sldId="267"/>
            <ac:spMk id="3" creationId="{E601AEF5-67A9-4DC8-9D08-2DF7F94956B3}"/>
          </ac:spMkLst>
        </pc:spChg>
        <pc:spChg chg="add mod">
          <ac:chgData name="Martin,April J" userId="8a1d8cc6-f5af-43dd-a031-70d96963ae5f" providerId="ADAL" clId="{2CC0F0AF-4497-4F9E-973F-793E563428D2}" dt="2019-10-01T18:54:00.506" v="1596" actId="1076"/>
          <ac:spMkLst>
            <pc:docMk/>
            <pc:sldMk cId="1940964892" sldId="267"/>
            <ac:spMk id="10" creationId="{6F78FFDC-3C17-4161-830C-36C011AC53EA}"/>
          </ac:spMkLst>
        </pc:spChg>
        <pc:picChg chg="add del mod">
          <ac:chgData name="Martin,April J" userId="8a1d8cc6-f5af-43dd-a031-70d96963ae5f" providerId="ADAL" clId="{2CC0F0AF-4497-4F9E-973F-793E563428D2}" dt="2019-10-01T18:50:50.574" v="1516" actId="478"/>
          <ac:picMkLst>
            <pc:docMk/>
            <pc:sldMk cId="1940964892" sldId="267"/>
            <ac:picMk id="5" creationId="{522D09F2-58BE-463A-A34D-9912649122F6}"/>
          </ac:picMkLst>
        </pc:picChg>
        <pc:picChg chg="add mod">
          <ac:chgData name="Martin,April J" userId="8a1d8cc6-f5af-43dd-a031-70d96963ae5f" providerId="ADAL" clId="{2CC0F0AF-4497-4F9E-973F-793E563428D2}" dt="2019-10-01T18:51:52.523" v="1525" actId="1076"/>
          <ac:picMkLst>
            <pc:docMk/>
            <pc:sldMk cId="1940964892" sldId="267"/>
            <ac:picMk id="7" creationId="{074B40E8-BCE6-426D-A8DA-3F0E19027A6C}"/>
          </ac:picMkLst>
        </pc:picChg>
        <pc:picChg chg="add mod">
          <ac:chgData name="Martin,April J" userId="8a1d8cc6-f5af-43dd-a031-70d96963ae5f" providerId="ADAL" clId="{2CC0F0AF-4497-4F9E-973F-793E563428D2}" dt="2019-10-01T18:51:15.913" v="1522" actId="1076"/>
          <ac:picMkLst>
            <pc:docMk/>
            <pc:sldMk cId="1940964892" sldId="267"/>
            <ac:picMk id="9" creationId="{0A62EC87-D39D-477E-A240-BA7DA9C315CD}"/>
          </ac:picMkLst>
        </pc:picChg>
      </pc:sldChg>
      <pc:sldChg chg="addSp modSp add">
        <pc:chgData name="Martin,April J" userId="8a1d8cc6-f5af-43dd-a031-70d96963ae5f" providerId="ADAL" clId="{2CC0F0AF-4497-4F9E-973F-793E563428D2}" dt="2019-10-01T19:01:02.054" v="2169" actId="1076"/>
        <pc:sldMkLst>
          <pc:docMk/>
          <pc:sldMk cId="863218680" sldId="268"/>
        </pc:sldMkLst>
        <pc:spChg chg="mod">
          <ac:chgData name="Martin,April J" userId="8a1d8cc6-f5af-43dd-a031-70d96963ae5f" providerId="ADAL" clId="{2CC0F0AF-4497-4F9E-973F-793E563428D2}" dt="2019-10-01T18:56:27.083" v="1826" actId="20577"/>
          <ac:spMkLst>
            <pc:docMk/>
            <pc:sldMk cId="863218680" sldId="268"/>
            <ac:spMk id="2" creationId="{AC61B336-7464-4872-90D7-1E804FFE9FB2}"/>
          </ac:spMkLst>
        </pc:spChg>
        <pc:spChg chg="mod">
          <ac:chgData name="Martin,April J" userId="8a1d8cc6-f5af-43dd-a031-70d96963ae5f" providerId="ADAL" clId="{2CC0F0AF-4497-4F9E-973F-793E563428D2}" dt="2019-10-01T18:56:11.794" v="1811" actId="20577"/>
          <ac:spMkLst>
            <pc:docMk/>
            <pc:sldMk cId="863218680" sldId="268"/>
            <ac:spMk id="3" creationId="{DC725C61-28D5-41FD-8BFD-BB4997EC7233}"/>
          </ac:spMkLst>
        </pc:spChg>
        <pc:spChg chg="add mod">
          <ac:chgData name="Martin,April J" userId="8a1d8cc6-f5af-43dd-a031-70d96963ae5f" providerId="ADAL" clId="{2CC0F0AF-4497-4F9E-973F-793E563428D2}" dt="2019-10-01T18:59:07.369" v="2158" actId="255"/>
          <ac:spMkLst>
            <pc:docMk/>
            <pc:sldMk cId="863218680" sldId="268"/>
            <ac:spMk id="4" creationId="{0FBE3C75-8A40-4B56-9A34-F91BEE0DE2B2}"/>
          </ac:spMkLst>
        </pc:spChg>
        <pc:picChg chg="add mod">
          <ac:chgData name="Martin,April J" userId="8a1d8cc6-f5af-43dd-a031-70d96963ae5f" providerId="ADAL" clId="{2CC0F0AF-4497-4F9E-973F-793E563428D2}" dt="2019-10-01T19:00:01.117" v="2165" actId="1076"/>
          <ac:picMkLst>
            <pc:docMk/>
            <pc:sldMk cId="863218680" sldId="268"/>
            <ac:picMk id="6" creationId="{1C2B5305-5990-40C3-9B3C-19BB95603FC2}"/>
          </ac:picMkLst>
        </pc:picChg>
        <pc:picChg chg="add mod">
          <ac:chgData name="Martin,April J" userId="8a1d8cc6-f5af-43dd-a031-70d96963ae5f" providerId="ADAL" clId="{2CC0F0AF-4497-4F9E-973F-793E563428D2}" dt="2019-10-01T19:01:02.054" v="2169" actId="1076"/>
          <ac:picMkLst>
            <pc:docMk/>
            <pc:sldMk cId="863218680" sldId="268"/>
            <ac:picMk id="8" creationId="{A6BA77E2-4CD9-4532-8F28-72938C9B9758}"/>
          </ac:picMkLst>
        </pc:picChg>
      </pc:sldChg>
    </pc:docChg>
  </pc:docChgLst>
  <pc:docChgLst>
    <pc:chgData name="Martin,April J" userId="8a1d8cc6-f5af-43dd-a031-70d96963ae5f" providerId="ADAL" clId="{B9B338C2-91D8-4F71-9161-EA06015E1BFD}"/>
    <pc:docChg chg="undo custSel mod addSld delSld modSld sldOrd">
      <pc:chgData name="Martin,April J" userId="8a1d8cc6-f5af-43dd-a031-70d96963ae5f" providerId="ADAL" clId="{B9B338C2-91D8-4F71-9161-EA06015E1BFD}" dt="2020-04-23T12:47:45.778" v="2863" actId="2696"/>
      <pc:docMkLst>
        <pc:docMk/>
      </pc:docMkLst>
      <pc:sldChg chg="modSp mod">
        <pc:chgData name="Martin,April J" userId="8a1d8cc6-f5af-43dd-a031-70d96963ae5f" providerId="ADAL" clId="{B9B338C2-91D8-4F71-9161-EA06015E1BFD}" dt="2020-04-14T20:18:00.494" v="1148" actId="113"/>
        <pc:sldMkLst>
          <pc:docMk/>
          <pc:sldMk cId="1740447272" sldId="257"/>
        </pc:sldMkLst>
        <pc:spChg chg="mod">
          <ac:chgData name="Martin,April J" userId="8a1d8cc6-f5af-43dd-a031-70d96963ae5f" providerId="ADAL" clId="{B9B338C2-91D8-4F71-9161-EA06015E1BFD}" dt="2020-04-14T20:18:00.494" v="1148" actId="113"/>
          <ac:spMkLst>
            <pc:docMk/>
            <pc:sldMk cId="1740447272" sldId="257"/>
            <ac:spMk id="2" creationId="{5F7C4F26-E7BF-48C9-94C6-AD723959DD55}"/>
          </ac:spMkLst>
        </pc:spChg>
      </pc:sldChg>
      <pc:sldChg chg="addSp delSp modSp mod setBg">
        <pc:chgData name="Martin,April J" userId="8a1d8cc6-f5af-43dd-a031-70d96963ae5f" providerId="ADAL" clId="{B9B338C2-91D8-4F71-9161-EA06015E1BFD}" dt="2020-04-14T18:35:04.971" v="916"/>
        <pc:sldMkLst>
          <pc:docMk/>
          <pc:sldMk cId="2645690948" sldId="260"/>
        </pc:sldMkLst>
        <pc:spChg chg="mod">
          <ac:chgData name="Martin,April J" userId="8a1d8cc6-f5af-43dd-a031-70d96963ae5f" providerId="ADAL" clId="{B9B338C2-91D8-4F71-9161-EA06015E1BFD}" dt="2020-04-14T18:16:38.473" v="782" actId="27636"/>
          <ac:spMkLst>
            <pc:docMk/>
            <pc:sldMk cId="2645690948" sldId="260"/>
            <ac:spMk id="3" creationId="{37C2E10E-90CA-E040-9F4E-2A80F89AC456}"/>
          </ac:spMkLst>
        </pc:spChg>
        <pc:picChg chg="add mod">
          <ac:chgData name="Martin,April J" userId="8a1d8cc6-f5af-43dd-a031-70d96963ae5f" providerId="ADAL" clId="{B9B338C2-91D8-4F71-9161-EA06015E1BFD}" dt="2020-04-14T18:16:24.841" v="780" actId="1076"/>
          <ac:picMkLst>
            <pc:docMk/>
            <pc:sldMk cId="2645690948" sldId="260"/>
            <ac:picMk id="5" creationId="{9F7B6CA4-43A7-4863-B29F-9A476271A445}"/>
          </ac:picMkLst>
        </pc:picChg>
        <pc:picChg chg="del">
          <ac:chgData name="Martin,April J" userId="8a1d8cc6-f5af-43dd-a031-70d96963ae5f" providerId="ADAL" clId="{B9B338C2-91D8-4F71-9161-EA06015E1BFD}" dt="2020-04-14T18:15:00.602" v="775" actId="478"/>
          <ac:picMkLst>
            <pc:docMk/>
            <pc:sldMk cId="2645690948" sldId="260"/>
            <ac:picMk id="7" creationId="{349AA2BE-7010-4424-B5C4-5A6BADA2BB0B}"/>
          </ac:picMkLst>
        </pc:picChg>
      </pc:sldChg>
      <pc:sldChg chg="del ord">
        <pc:chgData name="Martin,April J" userId="8a1d8cc6-f5af-43dd-a031-70d96963ae5f" providerId="ADAL" clId="{B9B338C2-91D8-4F71-9161-EA06015E1BFD}" dt="2020-04-22T14:59:18.932" v="2799" actId="2696"/>
        <pc:sldMkLst>
          <pc:docMk/>
          <pc:sldMk cId="958816278" sldId="261"/>
        </pc:sldMkLst>
      </pc:sldChg>
      <pc:sldChg chg="addSp delSp modSp mod ord">
        <pc:chgData name="Martin,April J" userId="8a1d8cc6-f5af-43dd-a031-70d96963ae5f" providerId="ADAL" clId="{B9B338C2-91D8-4F71-9161-EA06015E1BFD}" dt="2020-04-22T15:06:24.395" v="2850" actId="1076"/>
        <pc:sldMkLst>
          <pc:docMk/>
          <pc:sldMk cId="3264596857" sldId="262"/>
        </pc:sldMkLst>
        <pc:spChg chg="mod">
          <ac:chgData name="Martin,April J" userId="8a1d8cc6-f5af-43dd-a031-70d96963ae5f" providerId="ADAL" clId="{B9B338C2-91D8-4F71-9161-EA06015E1BFD}" dt="2020-04-22T15:04:41.235" v="2830" actId="1076"/>
          <ac:spMkLst>
            <pc:docMk/>
            <pc:sldMk cId="3264596857" sldId="262"/>
            <ac:spMk id="2" creationId="{DA300156-8412-A54D-B536-E8EFB8313C70}"/>
          </ac:spMkLst>
        </pc:spChg>
        <pc:spChg chg="del mod">
          <ac:chgData name="Martin,April J" userId="8a1d8cc6-f5af-43dd-a031-70d96963ae5f" providerId="ADAL" clId="{B9B338C2-91D8-4F71-9161-EA06015E1BFD}" dt="2020-04-22T15:05:35.428" v="2842" actId="478"/>
          <ac:spMkLst>
            <pc:docMk/>
            <pc:sldMk cId="3264596857" sldId="262"/>
            <ac:spMk id="3" creationId="{BE9FE752-5264-462D-82F9-78BBEBC4D126}"/>
          </ac:spMkLst>
        </pc:spChg>
        <pc:spChg chg="add mod">
          <ac:chgData name="Martin,April J" userId="8a1d8cc6-f5af-43dd-a031-70d96963ae5f" providerId="ADAL" clId="{B9B338C2-91D8-4F71-9161-EA06015E1BFD}" dt="2020-04-14T18:45:16.098" v="1021" actId="1076"/>
          <ac:spMkLst>
            <pc:docMk/>
            <pc:sldMk cId="3264596857" sldId="262"/>
            <ac:spMk id="4" creationId="{D102FEBA-6A17-4EAF-9816-166820171CB4}"/>
          </ac:spMkLst>
        </pc:spChg>
        <pc:spChg chg="mod">
          <ac:chgData name="Martin,April J" userId="8a1d8cc6-f5af-43dd-a031-70d96963ae5f" providerId="ADAL" clId="{B9B338C2-91D8-4F71-9161-EA06015E1BFD}" dt="2020-04-22T15:06:24.395" v="2850" actId="1076"/>
          <ac:spMkLst>
            <pc:docMk/>
            <pc:sldMk cId="3264596857" sldId="262"/>
            <ac:spMk id="6" creationId="{8DF1484F-9335-43F7-899A-493C16B24243}"/>
          </ac:spMkLst>
        </pc:spChg>
        <pc:spChg chg="mod">
          <ac:chgData name="Martin,April J" userId="8a1d8cc6-f5af-43dd-a031-70d96963ae5f" providerId="ADAL" clId="{B9B338C2-91D8-4F71-9161-EA06015E1BFD}" dt="2020-04-22T15:06:04.331" v="2849" actId="1076"/>
          <ac:spMkLst>
            <pc:docMk/>
            <pc:sldMk cId="3264596857" sldId="262"/>
            <ac:spMk id="7" creationId="{1018E161-43D8-4544-9CF9-8677FCA8F9BE}"/>
          </ac:spMkLst>
        </pc:spChg>
        <pc:spChg chg="add mod">
          <ac:chgData name="Martin,April J" userId="8a1d8cc6-f5af-43dd-a031-70d96963ae5f" providerId="ADAL" clId="{B9B338C2-91D8-4F71-9161-EA06015E1BFD}" dt="2020-04-22T15:05:57.227" v="2846" actId="1076"/>
          <ac:spMkLst>
            <pc:docMk/>
            <pc:sldMk cId="3264596857" sldId="262"/>
            <ac:spMk id="8" creationId="{3223D1DE-3CBC-41EC-9ABE-ABA2F8F9D44E}"/>
          </ac:spMkLst>
        </pc:spChg>
        <pc:spChg chg="mod">
          <ac:chgData name="Martin,April J" userId="8a1d8cc6-f5af-43dd-a031-70d96963ae5f" providerId="ADAL" clId="{B9B338C2-91D8-4F71-9161-EA06015E1BFD}" dt="2020-04-22T15:05:53.842" v="2845" actId="1076"/>
          <ac:spMkLst>
            <pc:docMk/>
            <pc:sldMk cId="3264596857" sldId="262"/>
            <ac:spMk id="9" creationId="{9F2D273D-D520-46EB-BC3C-7A3B5C4A436C}"/>
          </ac:spMkLst>
        </pc:spChg>
        <pc:spChg chg="add del mod">
          <ac:chgData name="Martin,April J" userId="8a1d8cc6-f5af-43dd-a031-70d96963ae5f" providerId="ADAL" clId="{B9B338C2-91D8-4F71-9161-EA06015E1BFD}" dt="2020-04-22T15:04:23.148" v="2826" actId="478"/>
          <ac:spMkLst>
            <pc:docMk/>
            <pc:sldMk cId="3264596857" sldId="262"/>
            <ac:spMk id="11" creationId="{E416B150-07F1-4348-979A-5BBE3705FF19}"/>
          </ac:spMkLst>
        </pc:spChg>
        <pc:picChg chg="del mod modCrop">
          <ac:chgData name="Martin,April J" userId="8a1d8cc6-f5af-43dd-a031-70d96963ae5f" providerId="ADAL" clId="{B9B338C2-91D8-4F71-9161-EA06015E1BFD}" dt="2020-04-22T15:04:19.782" v="2825" actId="478"/>
          <ac:picMkLst>
            <pc:docMk/>
            <pc:sldMk cId="3264596857" sldId="262"/>
            <ac:picMk id="5" creationId="{1772FB83-512C-4177-ABCD-4D1669BE2BD7}"/>
          </ac:picMkLst>
        </pc:picChg>
        <pc:picChg chg="add del mod">
          <ac:chgData name="Martin,April J" userId="8a1d8cc6-f5af-43dd-a031-70d96963ae5f" providerId="ADAL" clId="{B9B338C2-91D8-4F71-9161-EA06015E1BFD}" dt="2020-04-14T18:46:26.617" v="1054" actId="478"/>
          <ac:picMkLst>
            <pc:docMk/>
            <pc:sldMk cId="3264596857" sldId="262"/>
            <ac:picMk id="3074" creationId="{F938F2E6-6D3D-4547-BABA-38D1627E9DA4}"/>
          </ac:picMkLst>
        </pc:picChg>
        <pc:picChg chg="add mod">
          <ac:chgData name="Martin,April J" userId="8a1d8cc6-f5af-43dd-a031-70d96963ae5f" providerId="ADAL" clId="{B9B338C2-91D8-4F71-9161-EA06015E1BFD}" dt="2020-04-22T15:05:58.859" v="2847" actId="1076"/>
          <ac:picMkLst>
            <pc:docMk/>
            <pc:sldMk cId="3264596857" sldId="262"/>
            <ac:picMk id="3076" creationId="{ACC484E4-8EA7-4472-AFAC-DE70748D9DA1}"/>
          </ac:picMkLst>
        </pc:picChg>
      </pc:sldChg>
      <pc:sldChg chg="addSp delSp modSp mod modClrScheme chgLayout">
        <pc:chgData name="Martin,April J" userId="8a1d8cc6-f5af-43dd-a031-70d96963ae5f" providerId="ADAL" clId="{B9B338C2-91D8-4F71-9161-EA06015E1BFD}" dt="2020-04-22T15:08:02.522" v="2858" actId="1076"/>
        <pc:sldMkLst>
          <pc:docMk/>
          <pc:sldMk cId="2012725605" sldId="264"/>
        </pc:sldMkLst>
        <pc:spChg chg="mod ord">
          <ac:chgData name="Martin,April J" userId="8a1d8cc6-f5af-43dd-a031-70d96963ae5f" providerId="ADAL" clId="{B9B338C2-91D8-4F71-9161-EA06015E1BFD}" dt="2020-04-22T15:07:57.178" v="2857" actId="1076"/>
          <ac:spMkLst>
            <pc:docMk/>
            <pc:sldMk cId="2012725605" sldId="264"/>
            <ac:spMk id="2" creationId="{DA300156-8412-A54D-B536-E8EFB8313C70}"/>
          </ac:spMkLst>
        </pc:spChg>
        <pc:spChg chg="mod">
          <ac:chgData name="Martin,April J" userId="8a1d8cc6-f5af-43dd-a031-70d96963ae5f" providerId="ADAL" clId="{B9B338C2-91D8-4F71-9161-EA06015E1BFD}" dt="2020-04-22T15:07:50.882" v="2856" actId="1076"/>
          <ac:spMkLst>
            <pc:docMk/>
            <pc:sldMk cId="2012725605" sldId="264"/>
            <ac:spMk id="3" creationId="{91B2FE2D-23E5-422A-9851-BF29D2AF36BF}"/>
          </ac:spMkLst>
        </pc:spChg>
        <pc:spChg chg="mod">
          <ac:chgData name="Martin,April J" userId="8a1d8cc6-f5af-43dd-a031-70d96963ae5f" providerId="ADAL" clId="{B9B338C2-91D8-4F71-9161-EA06015E1BFD}" dt="2020-04-22T15:08:02.522" v="2858" actId="1076"/>
          <ac:spMkLst>
            <pc:docMk/>
            <pc:sldMk cId="2012725605" sldId="264"/>
            <ac:spMk id="7" creationId="{1018E161-43D8-4544-9CF9-8677FCA8F9BE}"/>
          </ac:spMkLst>
        </pc:spChg>
        <pc:spChg chg="add del mod">
          <ac:chgData name="Martin,April J" userId="8a1d8cc6-f5af-43dd-a031-70d96963ae5f" providerId="ADAL" clId="{B9B338C2-91D8-4F71-9161-EA06015E1BFD}" dt="2020-04-22T15:07:41.092" v="2854" actId="478"/>
          <ac:spMkLst>
            <pc:docMk/>
            <pc:sldMk cId="2012725605" sldId="264"/>
            <ac:spMk id="16" creationId="{4CE00CD3-7BE9-4DA8-8723-BE2D8C7C9210}"/>
          </ac:spMkLst>
        </pc:spChg>
        <pc:picChg chg="mod ord">
          <ac:chgData name="Martin,April J" userId="8a1d8cc6-f5af-43dd-a031-70d96963ae5f" providerId="ADAL" clId="{B9B338C2-91D8-4F71-9161-EA06015E1BFD}" dt="2020-04-22T15:07:34.867" v="2853" actId="26606"/>
          <ac:picMkLst>
            <pc:docMk/>
            <pc:sldMk cId="2012725605" sldId="264"/>
            <ac:picMk id="11" creationId="{119F4A7C-B226-46ED-9A6E-0F2B127E1B55}"/>
          </ac:picMkLst>
        </pc:picChg>
      </pc:sldChg>
      <pc:sldChg chg="modSp mod ord setBg modClrScheme chgLayout">
        <pc:chgData name="Martin,April J" userId="8a1d8cc6-f5af-43dd-a031-70d96963ae5f" providerId="ADAL" clId="{B9B338C2-91D8-4F71-9161-EA06015E1BFD}" dt="2020-04-22T15:06:47.109" v="2851" actId="26606"/>
        <pc:sldMkLst>
          <pc:docMk/>
          <pc:sldMk cId="4294481465" sldId="265"/>
        </pc:sldMkLst>
        <pc:spChg chg="mod">
          <ac:chgData name="Martin,April J" userId="8a1d8cc6-f5af-43dd-a031-70d96963ae5f" providerId="ADAL" clId="{B9B338C2-91D8-4F71-9161-EA06015E1BFD}" dt="2020-04-22T15:06:47.109" v="2851" actId="26606"/>
          <ac:spMkLst>
            <pc:docMk/>
            <pc:sldMk cId="4294481465" sldId="265"/>
            <ac:spMk id="2" creationId="{D5F20DC2-AC14-4A90-B0ED-702681F98976}"/>
          </ac:spMkLst>
        </pc:spChg>
        <pc:spChg chg="mod ord">
          <ac:chgData name="Martin,April J" userId="8a1d8cc6-f5af-43dd-a031-70d96963ae5f" providerId="ADAL" clId="{B9B338C2-91D8-4F71-9161-EA06015E1BFD}" dt="2020-04-22T15:06:47.109" v="2851" actId="26606"/>
          <ac:spMkLst>
            <pc:docMk/>
            <pc:sldMk cId="4294481465" sldId="265"/>
            <ac:spMk id="3" creationId="{8CE93A84-DAD2-4AC3-B15F-F96AB5C147C7}"/>
          </ac:spMkLst>
        </pc:spChg>
        <pc:picChg chg="mod">
          <ac:chgData name="Martin,April J" userId="8a1d8cc6-f5af-43dd-a031-70d96963ae5f" providerId="ADAL" clId="{B9B338C2-91D8-4F71-9161-EA06015E1BFD}" dt="2020-04-22T15:06:47.109" v="2851" actId="26606"/>
          <ac:picMkLst>
            <pc:docMk/>
            <pc:sldMk cId="4294481465" sldId="265"/>
            <ac:picMk id="5" creationId="{23D971A1-E5F3-4AA3-85B7-A9D49C85758A}"/>
          </ac:picMkLst>
        </pc:picChg>
      </pc:sldChg>
      <pc:sldChg chg="modSp mod ord">
        <pc:chgData name="Martin,April J" userId="8a1d8cc6-f5af-43dd-a031-70d96963ae5f" providerId="ADAL" clId="{B9B338C2-91D8-4F71-9161-EA06015E1BFD}" dt="2020-04-17T16:10:00.943" v="1191"/>
        <pc:sldMkLst>
          <pc:docMk/>
          <pc:sldMk cId="2952217463" sldId="266"/>
        </pc:sldMkLst>
        <pc:spChg chg="mod">
          <ac:chgData name="Martin,April J" userId="8a1d8cc6-f5af-43dd-a031-70d96963ae5f" providerId="ADAL" clId="{B9B338C2-91D8-4F71-9161-EA06015E1BFD}" dt="2020-04-14T18:40:48.836" v="979" actId="113"/>
          <ac:spMkLst>
            <pc:docMk/>
            <pc:sldMk cId="2952217463" sldId="266"/>
            <ac:spMk id="6" creationId="{18770E6E-69E9-4FCE-B1B5-50BD29BE5BA6}"/>
          </ac:spMkLst>
        </pc:spChg>
      </pc:sldChg>
      <pc:sldChg chg="addSp delSp modSp add mod setBg modClrScheme chgLayout">
        <pc:chgData name="Martin,April J" userId="8a1d8cc6-f5af-43dd-a031-70d96963ae5f" providerId="ADAL" clId="{B9B338C2-91D8-4F71-9161-EA06015E1BFD}" dt="2020-04-22T16:29:10.768" v="2862" actId="1076"/>
        <pc:sldMkLst>
          <pc:docMk/>
          <pc:sldMk cId="1762395692" sldId="269"/>
        </pc:sldMkLst>
        <pc:spChg chg="mod">
          <ac:chgData name="Martin,April J" userId="8a1d8cc6-f5af-43dd-a031-70d96963ae5f" providerId="ADAL" clId="{B9B338C2-91D8-4F71-9161-EA06015E1BFD}" dt="2020-04-14T17:59:01.044" v="305" actId="1076"/>
          <ac:spMkLst>
            <pc:docMk/>
            <pc:sldMk cId="1762395692" sldId="269"/>
            <ac:spMk id="2" creationId="{0F7AAFDD-FA66-8E46-856A-0AAEE9654BC0}"/>
          </ac:spMkLst>
        </pc:spChg>
        <pc:spChg chg="add mod ord">
          <ac:chgData name="Martin,April J" userId="8a1d8cc6-f5af-43dd-a031-70d96963ae5f" providerId="ADAL" clId="{B9B338C2-91D8-4F71-9161-EA06015E1BFD}" dt="2020-04-20T19:27:23.301" v="1441" actId="20577"/>
          <ac:spMkLst>
            <pc:docMk/>
            <pc:sldMk cId="1762395692" sldId="269"/>
            <ac:spMk id="4" creationId="{7B68B96D-9C85-4BF9-867F-32DDCDBD7372}"/>
          </ac:spMkLst>
        </pc:spChg>
        <pc:spChg chg="add mod">
          <ac:chgData name="Martin,April J" userId="8a1d8cc6-f5af-43dd-a031-70d96963ae5f" providerId="ADAL" clId="{B9B338C2-91D8-4F71-9161-EA06015E1BFD}" dt="2020-04-14T18:34:13.644" v="910" actId="1076"/>
          <ac:spMkLst>
            <pc:docMk/>
            <pc:sldMk cId="1762395692" sldId="269"/>
            <ac:spMk id="12" creationId="{A6FA5AAB-E212-4251-97D3-1384CB81DC9E}"/>
          </ac:spMkLst>
        </pc:spChg>
        <pc:spChg chg="add mod">
          <ac:chgData name="Martin,April J" userId="8a1d8cc6-f5af-43dd-a031-70d96963ae5f" providerId="ADAL" clId="{B9B338C2-91D8-4F71-9161-EA06015E1BFD}" dt="2020-04-22T16:29:10.768" v="2862" actId="1076"/>
          <ac:spMkLst>
            <pc:docMk/>
            <pc:sldMk cId="1762395692" sldId="269"/>
            <ac:spMk id="13" creationId="{F970423E-AFBD-4F05-BF5D-EBC2AEA8A006}"/>
          </ac:spMkLst>
        </pc:spChg>
        <pc:spChg chg="add mod">
          <ac:chgData name="Martin,April J" userId="8a1d8cc6-f5af-43dd-a031-70d96963ae5f" providerId="ADAL" clId="{B9B338C2-91D8-4F71-9161-EA06015E1BFD}" dt="2020-04-22T16:29:03.448" v="2860" actId="1076"/>
          <ac:spMkLst>
            <pc:docMk/>
            <pc:sldMk cId="1762395692" sldId="269"/>
            <ac:spMk id="16" creationId="{26AF5C4A-A775-405A-A2EC-83B94A1CF172}"/>
          </ac:spMkLst>
        </pc:spChg>
        <pc:picChg chg="del">
          <ac:chgData name="Martin,April J" userId="8a1d8cc6-f5af-43dd-a031-70d96963ae5f" providerId="ADAL" clId="{B9B338C2-91D8-4F71-9161-EA06015E1BFD}" dt="2020-04-14T17:55:31.461" v="260" actId="478"/>
          <ac:picMkLst>
            <pc:docMk/>
            <pc:sldMk cId="1762395692" sldId="269"/>
            <ac:picMk id="5" creationId="{FF1159FF-E611-4032-A496-76C0E9F792D4}"/>
          </ac:picMkLst>
        </pc:picChg>
        <pc:picChg chg="add mod">
          <ac:chgData name="Martin,April J" userId="8a1d8cc6-f5af-43dd-a031-70d96963ae5f" providerId="ADAL" clId="{B9B338C2-91D8-4F71-9161-EA06015E1BFD}" dt="2020-04-14T18:33:13.477" v="898" actId="1076"/>
          <ac:picMkLst>
            <pc:docMk/>
            <pc:sldMk cId="1762395692" sldId="269"/>
            <ac:picMk id="7" creationId="{81B67297-269B-4CA9-9353-DFAAE3D590A0}"/>
          </ac:picMkLst>
        </pc:picChg>
        <pc:picChg chg="add mod">
          <ac:chgData name="Martin,April J" userId="8a1d8cc6-f5af-43dd-a031-70d96963ae5f" providerId="ADAL" clId="{B9B338C2-91D8-4F71-9161-EA06015E1BFD}" dt="2020-04-14T18:33:19.397" v="901" actId="1076"/>
          <ac:picMkLst>
            <pc:docMk/>
            <pc:sldMk cId="1762395692" sldId="269"/>
            <ac:picMk id="9" creationId="{BD5E69CC-5F19-459A-8EDB-FF1C4357FA3D}"/>
          </ac:picMkLst>
        </pc:picChg>
        <pc:picChg chg="add del mod">
          <ac:chgData name="Martin,April J" userId="8a1d8cc6-f5af-43dd-a031-70d96963ae5f" providerId="ADAL" clId="{B9B338C2-91D8-4F71-9161-EA06015E1BFD}" dt="2020-04-14T18:00:41.563" v="320" actId="478"/>
          <ac:picMkLst>
            <pc:docMk/>
            <pc:sldMk cId="1762395692" sldId="269"/>
            <ac:picMk id="11" creationId="{D7CE02B9-41E0-48F8-BA54-16DE28557C00}"/>
          </ac:picMkLst>
        </pc:picChg>
        <pc:picChg chg="add mod">
          <ac:chgData name="Martin,April J" userId="8a1d8cc6-f5af-43dd-a031-70d96963ae5f" providerId="ADAL" clId="{B9B338C2-91D8-4F71-9161-EA06015E1BFD}" dt="2020-04-22T16:29:00.970" v="2859" actId="1076"/>
          <ac:picMkLst>
            <pc:docMk/>
            <pc:sldMk cId="1762395692" sldId="269"/>
            <ac:picMk id="15" creationId="{F2AF66FA-F5AD-4B8C-AD6B-5CC56094C37C}"/>
          </ac:picMkLst>
        </pc:picChg>
        <pc:picChg chg="add mod">
          <ac:chgData name="Martin,April J" userId="8a1d8cc6-f5af-43dd-a031-70d96963ae5f" providerId="ADAL" clId="{B9B338C2-91D8-4F71-9161-EA06015E1BFD}" dt="2020-04-22T16:29:08.072" v="2861" actId="1076"/>
          <ac:picMkLst>
            <pc:docMk/>
            <pc:sldMk cId="1762395692" sldId="269"/>
            <ac:picMk id="18" creationId="{445D25AD-39D8-4A02-BE24-9625414D279A}"/>
          </ac:picMkLst>
        </pc:picChg>
      </pc:sldChg>
      <pc:sldChg chg="addSp delSp modSp add mod setBg">
        <pc:chgData name="Martin,April J" userId="8a1d8cc6-f5af-43dd-a031-70d96963ae5f" providerId="ADAL" clId="{B9B338C2-91D8-4F71-9161-EA06015E1BFD}" dt="2020-04-22T15:03:46.571" v="2823"/>
        <pc:sldMkLst>
          <pc:docMk/>
          <pc:sldMk cId="1275574061" sldId="270"/>
        </pc:sldMkLst>
        <pc:spChg chg="del">
          <ac:chgData name="Martin,April J" userId="8a1d8cc6-f5af-43dd-a031-70d96963ae5f" providerId="ADAL" clId="{B9B338C2-91D8-4F71-9161-EA06015E1BFD}" dt="2020-04-14T18:24:56.265" v="790" actId="478"/>
          <ac:spMkLst>
            <pc:docMk/>
            <pc:sldMk cId="1275574061" sldId="270"/>
            <ac:spMk id="2" creationId="{DA300156-8412-A54D-B536-E8EFB8313C70}"/>
          </ac:spMkLst>
        </pc:spChg>
        <pc:spChg chg="del">
          <ac:chgData name="Martin,April J" userId="8a1d8cc6-f5af-43dd-a031-70d96963ae5f" providerId="ADAL" clId="{B9B338C2-91D8-4F71-9161-EA06015E1BFD}" dt="2020-04-14T18:25:11.785" v="792" actId="478"/>
          <ac:spMkLst>
            <pc:docMk/>
            <pc:sldMk cId="1275574061" sldId="270"/>
            <ac:spMk id="3" creationId="{37C2E10E-90CA-E040-9F4E-2A80F89AC456}"/>
          </ac:spMkLst>
        </pc:spChg>
        <pc:spChg chg="add mod">
          <ac:chgData name="Martin,April J" userId="8a1d8cc6-f5af-43dd-a031-70d96963ae5f" providerId="ADAL" clId="{B9B338C2-91D8-4F71-9161-EA06015E1BFD}" dt="2020-04-22T14:38:36.248" v="2313" actId="1076"/>
          <ac:spMkLst>
            <pc:docMk/>
            <pc:sldMk cId="1275574061" sldId="270"/>
            <ac:spMk id="4" creationId="{45E77E6E-A0E3-4720-9FBE-CB3A1A1EC703}"/>
          </ac:spMkLst>
        </pc:spChg>
        <pc:spChg chg="add del mod">
          <ac:chgData name="Martin,April J" userId="8a1d8cc6-f5af-43dd-a031-70d96963ae5f" providerId="ADAL" clId="{B9B338C2-91D8-4F71-9161-EA06015E1BFD}" dt="2020-04-14T18:25:08.871" v="791" actId="478"/>
          <ac:spMkLst>
            <pc:docMk/>
            <pc:sldMk cId="1275574061" sldId="270"/>
            <ac:spMk id="6" creationId="{20ADB0D2-61A2-4521-86C0-02467DD41430}"/>
          </ac:spMkLst>
        </pc:spChg>
        <pc:spChg chg="add del mod">
          <ac:chgData name="Martin,April J" userId="8a1d8cc6-f5af-43dd-a031-70d96963ae5f" providerId="ADAL" clId="{B9B338C2-91D8-4F71-9161-EA06015E1BFD}" dt="2020-04-14T18:25:14.727" v="793" actId="478"/>
          <ac:spMkLst>
            <pc:docMk/>
            <pc:sldMk cId="1275574061" sldId="270"/>
            <ac:spMk id="8" creationId="{0A8EF09C-DFF1-4CB8-92CB-5464869D2F2E}"/>
          </ac:spMkLst>
        </pc:spChg>
        <pc:spChg chg="add mod">
          <ac:chgData name="Martin,April J" userId="8a1d8cc6-f5af-43dd-a031-70d96963ae5f" providerId="ADAL" clId="{B9B338C2-91D8-4F71-9161-EA06015E1BFD}" dt="2020-04-22T14:38:33.289" v="2312" actId="1076"/>
          <ac:spMkLst>
            <pc:docMk/>
            <pc:sldMk cId="1275574061" sldId="270"/>
            <ac:spMk id="9" creationId="{CE24542F-8D6B-4174-8C4A-68BB2CA9847A}"/>
          </ac:spMkLst>
        </pc:spChg>
        <pc:spChg chg="add mod">
          <ac:chgData name="Martin,April J" userId="8a1d8cc6-f5af-43dd-a031-70d96963ae5f" providerId="ADAL" clId="{B9B338C2-91D8-4F71-9161-EA06015E1BFD}" dt="2020-04-22T14:38:31.089" v="2311" actId="1076"/>
          <ac:spMkLst>
            <pc:docMk/>
            <pc:sldMk cId="1275574061" sldId="270"/>
            <ac:spMk id="10" creationId="{BB1FBBD4-8DA3-483C-AA3B-72C4831C0A11}"/>
          </ac:spMkLst>
        </pc:spChg>
        <pc:spChg chg="add del">
          <ac:chgData name="Martin,April J" userId="8a1d8cc6-f5af-43dd-a031-70d96963ae5f" providerId="ADAL" clId="{B9B338C2-91D8-4F71-9161-EA06015E1BFD}" dt="2020-04-14T18:31:49.094" v="837" actId="11529"/>
          <ac:spMkLst>
            <pc:docMk/>
            <pc:sldMk cId="1275574061" sldId="270"/>
            <ac:spMk id="11" creationId="{4916FE76-BAD3-4EB3-B75F-1E8E2B49710C}"/>
          </ac:spMkLst>
        </pc:spChg>
        <pc:spChg chg="add mod">
          <ac:chgData name="Martin,April J" userId="8a1d8cc6-f5af-43dd-a031-70d96963ae5f" providerId="ADAL" clId="{B9B338C2-91D8-4F71-9161-EA06015E1BFD}" dt="2020-04-22T15:02:53.755" v="2813" actId="1076"/>
          <ac:spMkLst>
            <pc:docMk/>
            <pc:sldMk cId="1275574061" sldId="270"/>
            <ac:spMk id="12" creationId="{55DBC157-388F-4CDF-9F74-F731FDBE0266}"/>
          </ac:spMkLst>
        </pc:spChg>
        <pc:spChg chg="add mod">
          <ac:chgData name="Martin,April J" userId="8a1d8cc6-f5af-43dd-a031-70d96963ae5f" providerId="ADAL" clId="{B9B338C2-91D8-4F71-9161-EA06015E1BFD}" dt="2020-04-22T14:38:29.377" v="2310" actId="1076"/>
          <ac:spMkLst>
            <pc:docMk/>
            <pc:sldMk cId="1275574061" sldId="270"/>
            <ac:spMk id="13" creationId="{D15D551F-571A-45CD-82AC-C0AE31BCC183}"/>
          </ac:spMkLst>
        </pc:spChg>
        <pc:picChg chg="add mod">
          <ac:chgData name="Martin,April J" userId="8a1d8cc6-f5af-43dd-a031-70d96963ae5f" providerId="ADAL" clId="{B9B338C2-91D8-4F71-9161-EA06015E1BFD}" dt="2020-04-22T15:03:15.875" v="2817" actId="1076"/>
          <ac:picMkLst>
            <pc:docMk/>
            <pc:sldMk cId="1275574061" sldId="270"/>
            <ac:picMk id="3" creationId="{75460C47-A995-4992-B447-C161DCBD6DC3}"/>
          </ac:picMkLst>
        </pc:picChg>
        <pc:picChg chg="del">
          <ac:chgData name="Martin,April J" userId="8a1d8cc6-f5af-43dd-a031-70d96963ae5f" providerId="ADAL" clId="{B9B338C2-91D8-4F71-9161-EA06015E1BFD}" dt="2020-04-14T18:24:36.214" v="785" actId="478"/>
          <ac:picMkLst>
            <pc:docMk/>
            <pc:sldMk cId="1275574061" sldId="270"/>
            <ac:picMk id="5" creationId="{9F7B6CA4-43A7-4863-B29F-9A476271A445}"/>
          </ac:picMkLst>
        </pc:picChg>
        <pc:picChg chg="add del mod">
          <ac:chgData name="Martin,April J" userId="8a1d8cc6-f5af-43dd-a031-70d96963ae5f" providerId="ADAL" clId="{B9B338C2-91D8-4F71-9161-EA06015E1BFD}" dt="2020-04-14T18:27:09.958" v="823" actId="478"/>
          <ac:picMkLst>
            <pc:docMk/>
            <pc:sldMk cId="1275574061" sldId="270"/>
            <ac:picMk id="1026" creationId="{298707D1-97C8-474B-9037-8F68E03D343C}"/>
          </ac:picMkLst>
        </pc:picChg>
        <pc:picChg chg="add del mod">
          <ac:chgData name="Martin,April J" userId="8a1d8cc6-f5af-43dd-a031-70d96963ae5f" providerId="ADAL" clId="{B9B338C2-91D8-4F71-9161-EA06015E1BFD}" dt="2020-04-14T18:27:07.446" v="822" actId="478"/>
          <ac:picMkLst>
            <pc:docMk/>
            <pc:sldMk cId="1275574061" sldId="270"/>
            <ac:picMk id="1028" creationId="{2815D466-B25D-4143-B00B-589ECC24D003}"/>
          </ac:picMkLst>
        </pc:picChg>
        <pc:picChg chg="add del mod">
          <ac:chgData name="Martin,April J" userId="8a1d8cc6-f5af-43dd-a031-70d96963ae5f" providerId="ADAL" clId="{B9B338C2-91D8-4F71-9161-EA06015E1BFD}" dt="2020-04-14T18:27:10.774" v="824" actId="478"/>
          <ac:picMkLst>
            <pc:docMk/>
            <pc:sldMk cId="1275574061" sldId="270"/>
            <ac:picMk id="1030" creationId="{2FD0EFBD-7E19-49C9-B54D-17328067FB23}"/>
          </ac:picMkLst>
        </pc:picChg>
        <pc:picChg chg="add mod">
          <ac:chgData name="Martin,April J" userId="8a1d8cc6-f5af-43dd-a031-70d96963ae5f" providerId="ADAL" clId="{B9B338C2-91D8-4F71-9161-EA06015E1BFD}" dt="2020-04-22T14:38:25.760" v="2309" actId="1076"/>
          <ac:picMkLst>
            <pc:docMk/>
            <pc:sldMk cId="1275574061" sldId="270"/>
            <ac:picMk id="1032" creationId="{A52B3389-68BE-4319-AC32-54E3F1BF8823}"/>
          </ac:picMkLst>
        </pc:picChg>
        <pc:picChg chg="add mod">
          <ac:chgData name="Martin,April J" userId="8a1d8cc6-f5af-43dd-a031-70d96963ae5f" providerId="ADAL" clId="{B9B338C2-91D8-4F71-9161-EA06015E1BFD}" dt="2020-04-22T15:02:48.267" v="2812" actId="1076"/>
          <ac:picMkLst>
            <pc:docMk/>
            <pc:sldMk cId="1275574061" sldId="270"/>
            <ac:picMk id="1034" creationId="{1983FE1B-140C-4230-BE19-8A707D191C1C}"/>
          </ac:picMkLst>
        </pc:picChg>
      </pc:sldChg>
      <pc:sldChg chg="addSp delSp modSp add mod">
        <pc:chgData name="Martin,April J" userId="8a1d8cc6-f5af-43dd-a031-70d96963ae5f" providerId="ADAL" clId="{B9B338C2-91D8-4F71-9161-EA06015E1BFD}" dt="2020-04-22T14:40:01.913" v="2412" actId="1036"/>
        <pc:sldMkLst>
          <pc:docMk/>
          <pc:sldMk cId="4238298192" sldId="271"/>
        </pc:sldMkLst>
        <pc:spChg chg="add mod">
          <ac:chgData name="Martin,April J" userId="8a1d8cc6-f5af-43dd-a031-70d96963ae5f" providerId="ADAL" clId="{B9B338C2-91D8-4F71-9161-EA06015E1BFD}" dt="2020-04-14T18:35:46.889" v="921"/>
          <ac:spMkLst>
            <pc:docMk/>
            <pc:sldMk cId="4238298192" sldId="271"/>
            <ac:spMk id="2" creationId="{52B8B5B8-8AFA-451B-9E08-CC57A63142A1}"/>
          </ac:spMkLst>
        </pc:spChg>
        <pc:spChg chg="add mod">
          <ac:chgData name="Martin,April J" userId="8a1d8cc6-f5af-43dd-a031-70d96963ae5f" providerId="ADAL" clId="{B9B338C2-91D8-4F71-9161-EA06015E1BFD}" dt="2020-04-22T14:39:55.153" v="2381" actId="1035"/>
          <ac:spMkLst>
            <pc:docMk/>
            <pc:sldMk cId="4238298192" sldId="271"/>
            <ac:spMk id="3" creationId="{ACE822C3-D89C-41AE-99D0-E31C2C5EA7C1}"/>
          </ac:spMkLst>
        </pc:spChg>
        <pc:spChg chg="add mod">
          <ac:chgData name="Martin,April J" userId="8a1d8cc6-f5af-43dd-a031-70d96963ae5f" providerId="ADAL" clId="{B9B338C2-91D8-4F71-9161-EA06015E1BFD}" dt="2020-04-22T14:40:01.913" v="2412" actId="1036"/>
          <ac:spMkLst>
            <pc:docMk/>
            <pc:sldMk cId="4238298192" sldId="271"/>
            <ac:spMk id="4" creationId="{64031B7E-7A74-4989-A334-2EA163D0F165}"/>
          </ac:spMkLst>
        </pc:spChg>
        <pc:spChg chg="add del mod">
          <ac:chgData name="Martin,April J" userId="8a1d8cc6-f5af-43dd-a031-70d96963ae5f" providerId="ADAL" clId="{B9B338C2-91D8-4F71-9161-EA06015E1BFD}" dt="2020-04-14T18:37:06.916" v="954" actId="478"/>
          <ac:spMkLst>
            <pc:docMk/>
            <pc:sldMk cId="4238298192" sldId="271"/>
            <ac:spMk id="9" creationId="{CE24542F-8D6B-4174-8C4A-68BB2CA9847A}"/>
          </ac:spMkLst>
        </pc:spChg>
        <pc:spChg chg="del mod">
          <ac:chgData name="Martin,April J" userId="8a1d8cc6-f5af-43dd-a031-70d96963ae5f" providerId="ADAL" clId="{B9B338C2-91D8-4F71-9161-EA06015E1BFD}" dt="2020-04-14T18:39:12.028" v="966" actId="478"/>
          <ac:spMkLst>
            <pc:docMk/>
            <pc:sldMk cId="4238298192" sldId="271"/>
            <ac:spMk id="10" creationId="{BB1FBBD4-8DA3-483C-AA3B-72C4831C0A11}"/>
          </ac:spMkLst>
        </pc:spChg>
        <pc:spChg chg="del">
          <ac:chgData name="Martin,April J" userId="8a1d8cc6-f5af-43dd-a031-70d96963ae5f" providerId="ADAL" clId="{B9B338C2-91D8-4F71-9161-EA06015E1BFD}" dt="2020-04-14T18:35:55.093" v="923" actId="478"/>
          <ac:spMkLst>
            <pc:docMk/>
            <pc:sldMk cId="4238298192" sldId="271"/>
            <ac:spMk id="12" creationId="{55DBC157-388F-4CDF-9F74-F731FDBE0266}"/>
          </ac:spMkLst>
        </pc:spChg>
        <pc:spChg chg="mod">
          <ac:chgData name="Martin,April J" userId="8a1d8cc6-f5af-43dd-a031-70d96963ae5f" providerId="ADAL" clId="{B9B338C2-91D8-4F71-9161-EA06015E1BFD}" dt="2020-04-14T18:39:55.507" v="976" actId="1076"/>
          <ac:spMkLst>
            <pc:docMk/>
            <pc:sldMk cId="4238298192" sldId="271"/>
            <ac:spMk id="13" creationId="{D15D551F-571A-45CD-82AC-C0AE31BCC183}"/>
          </ac:spMkLst>
        </pc:spChg>
        <pc:picChg chg="del">
          <ac:chgData name="Martin,April J" userId="8a1d8cc6-f5af-43dd-a031-70d96963ae5f" providerId="ADAL" clId="{B9B338C2-91D8-4F71-9161-EA06015E1BFD}" dt="2020-04-14T18:35:42.060" v="919" actId="478"/>
          <ac:picMkLst>
            <pc:docMk/>
            <pc:sldMk cId="4238298192" sldId="271"/>
            <ac:picMk id="1032" creationId="{A52B3389-68BE-4319-AC32-54E3F1BF8823}"/>
          </ac:picMkLst>
        </pc:picChg>
        <pc:picChg chg="del">
          <ac:chgData name="Martin,April J" userId="8a1d8cc6-f5af-43dd-a031-70d96963ae5f" providerId="ADAL" clId="{B9B338C2-91D8-4F71-9161-EA06015E1BFD}" dt="2020-04-14T18:35:42.964" v="920" actId="478"/>
          <ac:picMkLst>
            <pc:docMk/>
            <pc:sldMk cId="4238298192" sldId="271"/>
            <ac:picMk id="1034" creationId="{1983FE1B-140C-4230-BE19-8A707D191C1C}"/>
          </ac:picMkLst>
        </pc:picChg>
        <pc:picChg chg="add mod">
          <ac:chgData name="Martin,April J" userId="8a1d8cc6-f5af-43dd-a031-70d96963ae5f" providerId="ADAL" clId="{B9B338C2-91D8-4F71-9161-EA06015E1BFD}" dt="2020-04-22T14:39:39.688" v="2317" actId="1076"/>
          <ac:picMkLst>
            <pc:docMk/>
            <pc:sldMk cId="4238298192" sldId="271"/>
            <ac:picMk id="2052" creationId="{CF6C5038-FBEF-47E9-9883-55D741B1AD0D}"/>
          </ac:picMkLst>
        </pc:picChg>
        <pc:picChg chg="add mod">
          <ac:chgData name="Martin,April J" userId="8a1d8cc6-f5af-43dd-a031-70d96963ae5f" providerId="ADAL" clId="{B9B338C2-91D8-4F71-9161-EA06015E1BFD}" dt="2020-04-14T18:39:57.490" v="977" actId="1076"/>
          <ac:picMkLst>
            <pc:docMk/>
            <pc:sldMk cId="4238298192" sldId="271"/>
            <ac:picMk id="2054" creationId="{35A11F29-3733-41C7-B29A-6973591412A9}"/>
          </ac:picMkLst>
        </pc:picChg>
        <pc:picChg chg="add mod">
          <ac:chgData name="Martin,April J" userId="8a1d8cc6-f5af-43dd-a031-70d96963ae5f" providerId="ADAL" clId="{B9B338C2-91D8-4F71-9161-EA06015E1BFD}" dt="2020-04-22T14:39:15.601" v="2316" actId="1076"/>
          <ac:picMkLst>
            <pc:docMk/>
            <pc:sldMk cId="4238298192" sldId="271"/>
            <ac:picMk id="2056" creationId="{DFD2B980-40AE-41CF-BA05-222696EF7786}"/>
          </ac:picMkLst>
        </pc:picChg>
        <pc:picChg chg="add del mod">
          <ac:chgData name="Martin,April J" userId="8a1d8cc6-f5af-43dd-a031-70d96963ae5f" providerId="ADAL" clId="{B9B338C2-91D8-4F71-9161-EA06015E1BFD}" dt="2020-04-14T18:37:06.916" v="954" actId="478"/>
          <ac:picMkLst>
            <pc:docMk/>
            <pc:sldMk cId="4238298192" sldId="271"/>
            <ac:picMk id="2058" creationId="{E5F96377-FA8D-45F6-AAA8-DE3D405CC840}"/>
          </ac:picMkLst>
        </pc:picChg>
      </pc:sldChg>
      <pc:sldChg chg="addSp delSp modSp add mod modClrScheme chgLayout">
        <pc:chgData name="Martin,April J" userId="8a1d8cc6-f5af-43dd-a031-70d96963ae5f" providerId="ADAL" clId="{B9B338C2-91D8-4F71-9161-EA06015E1BFD}" dt="2020-04-17T16:43:34.671" v="1368" actId="122"/>
        <pc:sldMkLst>
          <pc:docMk/>
          <pc:sldMk cId="3470902515" sldId="272"/>
        </pc:sldMkLst>
        <pc:spChg chg="mod">
          <ac:chgData name="Martin,April J" userId="8a1d8cc6-f5af-43dd-a031-70d96963ae5f" providerId="ADAL" clId="{B9B338C2-91D8-4F71-9161-EA06015E1BFD}" dt="2020-04-17T16:43:34.671" v="1368" actId="122"/>
          <ac:spMkLst>
            <pc:docMk/>
            <pc:sldMk cId="3470902515" sldId="272"/>
            <ac:spMk id="2" creationId="{BC64C68F-0BAE-4849-AE8D-F492E3F498E1}"/>
          </ac:spMkLst>
        </pc:spChg>
        <pc:spChg chg="del mod">
          <ac:chgData name="Martin,April J" userId="8a1d8cc6-f5af-43dd-a031-70d96963ae5f" providerId="ADAL" clId="{B9B338C2-91D8-4F71-9161-EA06015E1BFD}" dt="2020-04-17T16:40:52.018" v="1198" actId="478"/>
          <ac:spMkLst>
            <pc:docMk/>
            <pc:sldMk cId="3470902515" sldId="272"/>
            <ac:spMk id="3" creationId="{E601AEF5-67A9-4DC8-9D08-2DF7F94956B3}"/>
          </ac:spMkLst>
        </pc:spChg>
        <pc:spChg chg="add del mod">
          <ac:chgData name="Martin,April J" userId="8a1d8cc6-f5af-43dd-a031-70d96963ae5f" providerId="ADAL" clId="{B9B338C2-91D8-4F71-9161-EA06015E1BFD}" dt="2020-04-17T16:40:56.119" v="1200" actId="478"/>
          <ac:spMkLst>
            <pc:docMk/>
            <pc:sldMk cId="3470902515" sldId="272"/>
            <ac:spMk id="5" creationId="{172C5EF4-53BA-4FFF-8253-66C230A0D415}"/>
          </ac:spMkLst>
        </pc:spChg>
        <pc:spChg chg="del">
          <ac:chgData name="Martin,April J" userId="8a1d8cc6-f5af-43dd-a031-70d96963ae5f" providerId="ADAL" clId="{B9B338C2-91D8-4F71-9161-EA06015E1BFD}" dt="2020-04-17T16:40:54.423" v="1199" actId="478"/>
          <ac:spMkLst>
            <pc:docMk/>
            <pc:sldMk cId="3470902515" sldId="272"/>
            <ac:spMk id="10" creationId="{6F78FFDC-3C17-4161-830C-36C011AC53EA}"/>
          </ac:spMkLst>
        </pc:spChg>
        <pc:spChg chg="add mod">
          <ac:chgData name="Martin,April J" userId="8a1d8cc6-f5af-43dd-a031-70d96963ae5f" providerId="ADAL" clId="{B9B338C2-91D8-4F71-9161-EA06015E1BFD}" dt="2020-04-17T16:43:06.646" v="1362" actId="1076"/>
          <ac:spMkLst>
            <pc:docMk/>
            <pc:sldMk cId="3470902515" sldId="272"/>
            <ac:spMk id="11" creationId="{35869D52-E85E-4F63-97E2-BCD4BE7ACF4C}"/>
          </ac:spMkLst>
        </pc:spChg>
        <pc:spChg chg="add del mod">
          <ac:chgData name="Martin,April J" userId="8a1d8cc6-f5af-43dd-a031-70d96963ae5f" providerId="ADAL" clId="{B9B338C2-91D8-4F71-9161-EA06015E1BFD}" dt="2020-04-17T16:41:56.296" v="1294" actId="26606"/>
          <ac:spMkLst>
            <pc:docMk/>
            <pc:sldMk cId="3470902515" sldId="272"/>
            <ac:spMk id="13" creationId="{98EE95E1-003E-43B3-99CD-D9D6E66334C8}"/>
          </ac:spMkLst>
        </pc:spChg>
        <pc:spChg chg="add del mod">
          <ac:chgData name="Martin,April J" userId="8a1d8cc6-f5af-43dd-a031-70d96963ae5f" providerId="ADAL" clId="{B9B338C2-91D8-4F71-9161-EA06015E1BFD}" dt="2020-04-17T16:42:02.506" v="1296" actId="26606"/>
          <ac:spMkLst>
            <pc:docMk/>
            <pc:sldMk cId="3470902515" sldId="272"/>
            <ac:spMk id="15" creationId="{0069537E-D62B-44E8-A1E4-285873372BA1}"/>
          </ac:spMkLst>
        </pc:spChg>
        <pc:spChg chg="add del mod">
          <ac:chgData name="Martin,April J" userId="8a1d8cc6-f5af-43dd-a031-70d96963ae5f" providerId="ADAL" clId="{B9B338C2-91D8-4F71-9161-EA06015E1BFD}" dt="2020-04-17T16:42:02.506" v="1296" actId="26606"/>
          <ac:spMkLst>
            <pc:docMk/>
            <pc:sldMk cId="3470902515" sldId="272"/>
            <ac:spMk id="16" creationId="{5C780EFE-4725-4103-9D74-299FE77ABF5A}"/>
          </ac:spMkLst>
        </pc:spChg>
        <pc:spChg chg="add del mod">
          <ac:chgData name="Martin,April J" userId="8a1d8cc6-f5af-43dd-a031-70d96963ae5f" providerId="ADAL" clId="{B9B338C2-91D8-4F71-9161-EA06015E1BFD}" dt="2020-04-17T16:42:02.506" v="1296" actId="26606"/>
          <ac:spMkLst>
            <pc:docMk/>
            <pc:sldMk cId="3470902515" sldId="272"/>
            <ac:spMk id="17" creationId="{007FAEEC-F941-48A9-9779-6D274E0021E9}"/>
          </ac:spMkLst>
        </pc:spChg>
        <pc:picChg chg="del">
          <ac:chgData name="Martin,April J" userId="8a1d8cc6-f5af-43dd-a031-70d96963ae5f" providerId="ADAL" clId="{B9B338C2-91D8-4F71-9161-EA06015E1BFD}" dt="2020-04-17T16:40:46.745" v="1195" actId="478"/>
          <ac:picMkLst>
            <pc:docMk/>
            <pc:sldMk cId="3470902515" sldId="272"/>
            <ac:picMk id="7" creationId="{074B40E8-BCE6-426D-A8DA-3F0E19027A6C}"/>
          </ac:picMkLst>
        </pc:picChg>
        <pc:picChg chg="add mod">
          <ac:chgData name="Martin,April J" userId="8a1d8cc6-f5af-43dd-a031-70d96963ae5f" providerId="ADAL" clId="{B9B338C2-91D8-4F71-9161-EA06015E1BFD}" dt="2020-04-17T16:42:02.506" v="1296" actId="26606"/>
          <ac:picMkLst>
            <pc:docMk/>
            <pc:sldMk cId="3470902515" sldId="272"/>
            <ac:picMk id="8" creationId="{DA0128BE-BD97-45EF-ADAD-FF03263B50B3}"/>
          </ac:picMkLst>
        </pc:picChg>
        <pc:picChg chg="del">
          <ac:chgData name="Martin,April J" userId="8a1d8cc6-f5af-43dd-a031-70d96963ae5f" providerId="ADAL" clId="{B9B338C2-91D8-4F71-9161-EA06015E1BFD}" dt="2020-04-17T16:40:48.670" v="1196" actId="478"/>
          <ac:picMkLst>
            <pc:docMk/>
            <pc:sldMk cId="3470902515" sldId="272"/>
            <ac:picMk id="9" creationId="{0A62EC87-D39D-477E-A240-BA7DA9C315CD}"/>
          </ac:picMkLst>
        </pc:picChg>
      </pc:sldChg>
      <pc:sldChg chg="addSp delSp modSp add mod setBg modClrScheme chgLayout">
        <pc:chgData name="Martin,April J" userId="8a1d8cc6-f5af-43dd-a031-70d96963ae5f" providerId="ADAL" clId="{B9B338C2-91D8-4F71-9161-EA06015E1BFD}" dt="2020-04-22T14:35:42.849" v="2277" actId="1076"/>
        <pc:sldMkLst>
          <pc:docMk/>
          <pc:sldMk cId="1014309873" sldId="273"/>
        </pc:sldMkLst>
        <pc:spChg chg="del">
          <ac:chgData name="Martin,April J" userId="8a1d8cc6-f5af-43dd-a031-70d96963ae5f" providerId="ADAL" clId="{B9B338C2-91D8-4F71-9161-EA06015E1BFD}" dt="2020-04-20T19:23:47.589" v="1373" actId="478"/>
          <ac:spMkLst>
            <pc:docMk/>
            <pc:sldMk cId="1014309873" sldId="273"/>
            <ac:spMk id="2" creationId="{84E49A0E-9280-4BBF-8784-33C2FA9771CF}"/>
          </ac:spMkLst>
        </pc:spChg>
        <pc:spChg chg="add del mod">
          <ac:chgData name="Martin,April J" userId="8a1d8cc6-f5af-43dd-a031-70d96963ae5f" providerId="ADAL" clId="{B9B338C2-91D8-4F71-9161-EA06015E1BFD}" dt="2020-04-22T14:35:16.171" v="2189" actId="478"/>
          <ac:spMkLst>
            <pc:docMk/>
            <pc:sldMk cId="1014309873" sldId="273"/>
            <ac:spMk id="2" creationId="{FF035406-C0B9-4371-BCD6-A17F3E4D2D82}"/>
          </ac:spMkLst>
        </pc:spChg>
        <pc:spChg chg="add mod">
          <ac:chgData name="Martin,April J" userId="8a1d8cc6-f5af-43dd-a031-70d96963ae5f" providerId="ADAL" clId="{B9B338C2-91D8-4F71-9161-EA06015E1BFD}" dt="2020-04-22T14:35:42.849" v="2277" actId="1076"/>
          <ac:spMkLst>
            <pc:docMk/>
            <pc:sldMk cId="1014309873" sldId="273"/>
            <ac:spMk id="3" creationId="{6F3E06A7-A9D8-464F-8E14-CB9DF333DAA0}"/>
          </ac:spMkLst>
        </pc:spChg>
        <pc:spChg chg="del">
          <ac:chgData name="Martin,April J" userId="8a1d8cc6-f5af-43dd-a031-70d96963ae5f" providerId="ADAL" clId="{B9B338C2-91D8-4F71-9161-EA06015E1BFD}" dt="2020-04-20T19:23:37.675" v="1370"/>
          <ac:spMkLst>
            <pc:docMk/>
            <pc:sldMk cId="1014309873" sldId="273"/>
            <ac:spMk id="3" creationId="{C9891BBB-AB3C-45BB-948D-43D3E864599B}"/>
          </ac:spMkLst>
        </pc:spChg>
        <pc:spChg chg="add del mod">
          <ac:chgData name="Martin,April J" userId="8a1d8cc6-f5af-43dd-a031-70d96963ae5f" providerId="ADAL" clId="{B9B338C2-91D8-4F71-9161-EA06015E1BFD}" dt="2020-04-22T14:30:16.580" v="2085" actId="478"/>
          <ac:spMkLst>
            <pc:docMk/>
            <pc:sldMk cId="1014309873" sldId="273"/>
            <ac:spMk id="6" creationId="{93889983-2CF9-4F54-873E-977AF35FC108}"/>
          </ac:spMkLst>
        </pc:spChg>
        <pc:spChg chg="add del mod">
          <ac:chgData name="Martin,April J" userId="8a1d8cc6-f5af-43dd-a031-70d96963ae5f" providerId="ADAL" clId="{B9B338C2-91D8-4F71-9161-EA06015E1BFD}" dt="2020-04-22T14:31:53.607" v="2126" actId="26606"/>
          <ac:spMkLst>
            <pc:docMk/>
            <pc:sldMk cId="1014309873" sldId="273"/>
            <ac:spMk id="73" creationId="{E9FCEF0D-6AA6-4F19-94EC-8E1E09232380}"/>
          </ac:spMkLst>
        </pc:spChg>
        <pc:spChg chg="add del mod">
          <ac:chgData name="Martin,April J" userId="8a1d8cc6-f5af-43dd-a031-70d96963ae5f" providerId="ADAL" clId="{B9B338C2-91D8-4F71-9161-EA06015E1BFD}" dt="2020-04-22T14:31:53.607" v="2126" actId="26606"/>
          <ac:spMkLst>
            <pc:docMk/>
            <pc:sldMk cId="1014309873" sldId="273"/>
            <ac:spMk id="75" creationId="{DC036950-959F-44DB-80F9-03F7B4E0D766}"/>
          </ac:spMkLst>
        </pc:spChg>
        <pc:spChg chg="add del mod">
          <ac:chgData name="Martin,April J" userId="8a1d8cc6-f5af-43dd-a031-70d96963ae5f" providerId="ADAL" clId="{B9B338C2-91D8-4F71-9161-EA06015E1BFD}" dt="2020-04-22T14:31:53.607" v="2126" actId="26606"/>
          <ac:spMkLst>
            <pc:docMk/>
            <pc:sldMk cId="1014309873" sldId="273"/>
            <ac:spMk id="77" creationId="{2E3B101F-85EE-4F85-8056-9A5CDB0DA0B9}"/>
          </ac:spMkLst>
        </pc:spChg>
        <pc:picChg chg="add mod ord modCrop">
          <ac:chgData name="Martin,April J" userId="8a1d8cc6-f5af-43dd-a031-70d96963ae5f" providerId="ADAL" clId="{B9B338C2-91D8-4F71-9161-EA06015E1BFD}" dt="2020-04-22T14:35:02.841" v="2187" actId="14100"/>
          <ac:picMkLst>
            <pc:docMk/>
            <pc:sldMk cId="1014309873" sldId="273"/>
            <ac:picMk id="5" creationId="{778F5B25-372A-4CB4-A762-CFF57D64CAE1}"/>
          </ac:picMkLst>
        </pc:picChg>
        <pc:picChg chg="add del mod">
          <ac:chgData name="Martin,April J" userId="8a1d8cc6-f5af-43dd-a031-70d96963ae5f" providerId="ADAL" clId="{B9B338C2-91D8-4F71-9161-EA06015E1BFD}" dt="2020-04-22T14:30:55.939" v="2090" actId="478"/>
          <ac:picMkLst>
            <pc:docMk/>
            <pc:sldMk cId="1014309873" sldId="273"/>
            <ac:picMk id="2050" creationId="{EEF90AF6-6FA4-497E-89F2-95A358992F54}"/>
          </ac:picMkLst>
        </pc:picChg>
        <pc:picChg chg="add del mod">
          <ac:chgData name="Martin,April J" userId="8a1d8cc6-f5af-43dd-a031-70d96963ae5f" providerId="ADAL" clId="{B9B338C2-91D8-4F71-9161-EA06015E1BFD}" dt="2020-04-22T14:34:30.178" v="2180" actId="478"/>
          <ac:picMkLst>
            <pc:docMk/>
            <pc:sldMk cId="1014309873" sldId="273"/>
            <ac:picMk id="2052" creationId="{4CC8E446-6FBF-43A6-A83B-8C779995B32C}"/>
          </ac:picMkLst>
        </pc:picChg>
        <pc:picChg chg="add mod">
          <ac:chgData name="Martin,April J" userId="8a1d8cc6-f5af-43dd-a031-70d96963ae5f" providerId="ADAL" clId="{B9B338C2-91D8-4F71-9161-EA06015E1BFD}" dt="2020-04-22T14:34:44.690" v="2184" actId="1076"/>
          <ac:picMkLst>
            <pc:docMk/>
            <pc:sldMk cId="1014309873" sldId="273"/>
            <ac:picMk id="2054" creationId="{B884B9E2-1702-46AC-B553-37A244B0A4C5}"/>
          </ac:picMkLst>
        </pc:picChg>
      </pc:sldChg>
      <pc:sldChg chg="addSp delSp modSp add del mod ord modClrScheme chgLayout">
        <pc:chgData name="Martin,April J" userId="8a1d8cc6-f5af-43dd-a031-70d96963ae5f" providerId="ADAL" clId="{B9B338C2-91D8-4F71-9161-EA06015E1BFD}" dt="2020-04-23T12:47:45.778" v="2863" actId="2696"/>
        <pc:sldMkLst>
          <pc:docMk/>
          <pc:sldMk cId="3891326378" sldId="274"/>
        </pc:sldMkLst>
        <pc:spChg chg="mod">
          <ac:chgData name="Martin,April J" userId="8a1d8cc6-f5af-43dd-a031-70d96963ae5f" providerId="ADAL" clId="{B9B338C2-91D8-4F71-9161-EA06015E1BFD}" dt="2020-04-21T14:42:21.347" v="1600" actId="26606"/>
          <ac:spMkLst>
            <pc:docMk/>
            <pc:sldMk cId="3891326378" sldId="274"/>
            <ac:spMk id="2" creationId="{0F7AAFDD-FA66-8E46-856A-0AAEE9654BC0}"/>
          </ac:spMkLst>
        </pc:spChg>
        <pc:spChg chg="add mod">
          <ac:chgData name="Martin,April J" userId="8a1d8cc6-f5af-43dd-a031-70d96963ae5f" providerId="ADAL" clId="{B9B338C2-91D8-4F71-9161-EA06015E1BFD}" dt="2020-04-21T14:42:35.978" v="1611" actId="6549"/>
          <ac:spMkLst>
            <pc:docMk/>
            <pc:sldMk cId="3891326378" sldId="274"/>
            <ac:spMk id="4" creationId="{113A3D85-6490-4D5A-A0CC-B8C32BC8B8A4}"/>
          </ac:spMkLst>
        </pc:spChg>
        <pc:picChg chg="del">
          <ac:chgData name="Martin,April J" userId="8a1d8cc6-f5af-43dd-a031-70d96963ae5f" providerId="ADAL" clId="{B9B338C2-91D8-4F71-9161-EA06015E1BFD}" dt="2020-04-21T14:40:21.845" v="1445" actId="478"/>
          <ac:picMkLst>
            <pc:docMk/>
            <pc:sldMk cId="3891326378" sldId="274"/>
            <ac:picMk id="5" creationId="{FF1159FF-E611-4032-A496-76C0E9F792D4}"/>
          </ac:picMkLst>
        </pc:picChg>
        <pc:picChg chg="add mod">
          <ac:chgData name="Martin,April J" userId="8a1d8cc6-f5af-43dd-a031-70d96963ae5f" providerId="ADAL" clId="{B9B338C2-91D8-4F71-9161-EA06015E1BFD}" dt="2020-04-22T14:26:38.740" v="2083" actId="1076"/>
          <ac:picMkLst>
            <pc:docMk/>
            <pc:sldMk cId="3891326378" sldId="274"/>
            <ac:picMk id="1026" creationId="{4C7556C5-E840-4A5F-927E-EC71E192C1A4}"/>
          </ac:picMkLst>
        </pc:picChg>
      </pc:sldChg>
      <pc:sldChg chg="addSp delSp modSp add mod setBg modClrScheme chgLayout">
        <pc:chgData name="Martin,April J" userId="8a1d8cc6-f5af-43dd-a031-70d96963ae5f" providerId="ADAL" clId="{B9B338C2-91D8-4F71-9161-EA06015E1BFD}" dt="2020-04-22T15:01:56.021" v="2809" actId="5793"/>
        <pc:sldMkLst>
          <pc:docMk/>
          <pc:sldMk cId="790946574" sldId="275"/>
        </pc:sldMkLst>
        <pc:spChg chg="mod">
          <ac:chgData name="Martin,April J" userId="8a1d8cc6-f5af-43dd-a031-70d96963ae5f" providerId="ADAL" clId="{B9B338C2-91D8-4F71-9161-EA06015E1BFD}" dt="2020-04-22T14:25:25.280" v="2081" actId="26606"/>
          <ac:spMkLst>
            <pc:docMk/>
            <pc:sldMk cId="790946574" sldId="275"/>
            <ac:spMk id="2" creationId="{0F7AAFDD-FA66-8E46-856A-0AAEE9654BC0}"/>
          </ac:spMkLst>
        </pc:spChg>
        <pc:spChg chg="add del mod">
          <ac:chgData name="Martin,April J" userId="8a1d8cc6-f5af-43dd-a031-70d96963ae5f" providerId="ADAL" clId="{B9B338C2-91D8-4F71-9161-EA06015E1BFD}" dt="2020-04-22T14:16:42.411" v="1680"/>
          <ac:spMkLst>
            <pc:docMk/>
            <pc:sldMk cId="790946574" sldId="275"/>
            <ac:spMk id="4" creationId="{E1BE4CE4-000B-476B-B778-0544EF6F766F}"/>
          </ac:spMkLst>
        </pc:spChg>
        <pc:spChg chg="add del mod">
          <ac:chgData name="Martin,April J" userId="8a1d8cc6-f5af-43dd-a031-70d96963ae5f" providerId="ADAL" clId="{B9B338C2-91D8-4F71-9161-EA06015E1BFD}" dt="2020-04-22T14:25:25.280" v="2081" actId="26606"/>
          <ac:spMkLst>
            <pc:docMk/>
            <pc:sldMk cId="790946574" sldId="275"/>
            <ac:spMk id="7" creationId="{6F100845-C79D-4D62-BED2-5B8C997EB8FC}"/>
          </ac:spMkLst>
        </pc:spChg>
        <pc:spChg chg="add mod ord">
          <ac:chgData name="Martin,April J" userId="8a1d8cc6-f5af-43dd-a031-70d96963ae5f" providerId="ADAL" clId="{B9B338C2-91D8-4F71-9161-EA06015E1BFD}" dt="2020-04-22T15:01:56.021" v="2809" actId="5793"/>
          <ac:spMkLst>
            <pc:docMk/>
            <pc:sldMk cId="790946574" sldId="275"/>
            <ac:spMk id="71" creationId="{B87AAF06-7D11-4318-B6E2-6FCC43E4F7F4}"/>
          </ac:spMkLst>
        </pc:spChg>
        <pc:picChg chg="del">
          <ac:chgData name="Martin,April J" userId="8a1d8cc6-f5af-43dd-a031-70d96963ae5f" providerId="ADAL" clId="{B9B338C2-91D8-4F71-9161-EA06015E1BFD}" dt="2020-04-22T14:15:56.083" v="1679" actId="478"/>
          <ac:picMkLst>
            <pc:docMk/>
            <pc:sldMk cId="790946574" sldId="275"/>
            <ac:picMk id="5" creationId="{FF1159FF-E611-4032-A496-76C0E9F792D4}"/>
          </ac:picMkLst>
        </pc:picChg>
        <pc:picChg chg="add del mod">
          <ac:chgData name="Martin,April J" userId="8a1d8cc6-f5af-43dd-a031-70d96963ae5f" providerId="ADAL" clId="{B9B338C2-91D8-4F71-9161-EA06015E1BFD}" dt="2020-04-22T14:23:04.807" v="2008" actId="478"/>
          <ac:picMkLst>
            <pc:docMk/>
            <pc:sldMk cId="790946574" sldId="275"/>
            <ac:picMk id="1026" creationId="{7A850875-2AA3-4B4A-B170-9BE33A0604A4}"/>
          </ac:picMkLst>
        </pc:picChg>
        <pc:picChg chg="add del mod">
          <ac:chgData name="Martin,April J" userId="8a1d8cc6-f5af-43dd-a031-70d96963ae5f" providerId="ADAL" clId="{B9B338C2-91D8-4F71-9161-EA06015E1BFD}" dt="2020-04-22T14:25:25.280" v="2081" actId="26606"/>
          <ac:picMkLst>
            <pc:docMk/>
            <pc:sldMk cId="790946574" sldId="275"/>
            <ac:picMk id="1028" creationId="{306CA571-A6EA-49E6-A0D7-6A41F71D2738}"/>
          </ac:picMkLst>
        </pc:picChg>
      </pc:sldChg>
      <pc:sldChg chg="addSp delSp modSp add mod ord modClrScheme chgLayout">
        <pc:chgData name="Martin,April J" userId="8a1d8cc6-f5af-43dd-a031-70d96963ae5f" providerId="ADAL" clId="{B9B338C2-91D8-4F71-9161-EA06015E1BFD}" dt="2020-04-22T14:51:47.058" v="2734"/>
        <pc:sldMkLst>
          <pc:docMk/>
          <pc:sldMk cId="3546265115" sldId="276"/>
        </pc:sldMkLst>
        <pc:spChg chg="del">
          <ac:chgData name="Martin,April J" userId="8a1d8cc6-f5af-43dd-a031-70d96963ae5f" providerId="ADAL" clId="{B9B338C2-91D8-4F71-9161-EA06015E1BFD}" dt="2020-04-22T14:40:48.115" v="2416" actId="478"/>
          <ac:spMkLst>
            <pc:docMk/>
            <pc:sldMk cId="3546265115" sldId="276"/>
            <ac:spMk id="2" creationId="{FF929135-75E4-4ED6-BDDC-4B7D7574EBC4}"/>
          </ac:spMkLst>
        </pc:spChg>
        <pc:spChg chg="add del mod">
          <ac:chgData name="Martin,April J" userId="8a1d8cc6-f5af-43dd-a031-70d96963ae5f" providerId="ADAL" clId="{B9B338C2-91D8-4F71-9161-EA06015E1BFD}" dt="2020-04-22T14:40:50.473" v="2417" actId="478"/>
          <ac:spMkLst>
            <pc:docMk/>
            <pc:sldMk cId="3546265115" sldId="276"/>
            <ac:spMk id="4" creationId="{BF7415E2-51A4-4ED7-A5AF-04C5C840C778}"/>
          </ac:spMkLst>
        </pc:spChg>
        <pc:spChg chg="del mod">
          <ac:chgData name="Martin,April J" userId="8a1d8cc6-f5af-43dd-a031-70d96963ae5f" providerId="ADAL" clId="{B9B338C2-91D8-4F71-9161-EA06015E1BFD}" dt="2020-04-22T14:40:45.721" v="2415" actId="478"/>
          <ac:spMkLst>
            <pc:docMk/>
            <pc:sldMk cId="3546265115" sldId="276"/>
            <ac:spMk id="6" creationId="{18770E6E-69E9-4FCE-B1B5-50BD29BE5BA6}"/>
          </ac:spMkLst>
        </pc:spChg>
        <pc:spChg chg="add del mod">
          <ac:chgData name="Martin,April J" userId="8a1d8cc6-f5af-43dd-a031-70d96963ae5f" providerId="ADAL" clId="{B9B338C2-91D8-4F71-9161-EA06015E1BFD}" dt="2020-04-22T14:50:37.367" v="2635" actId="26606"/>
          <ac:spMkLst>
            <pc:docMk/>
            <pc:sldMk cId="3546265115" sldId="276"/>
            <ac:spMk id="8" creationId="{1E4CE8CB-8A23-4ACE-B3DF-563AA0999906}"/>
          </ac:spMkLst>
        </pc:spChg>
        <pc:spChg chg="del">
          <ac:chgData name="Martin,April J" userId="8a1d8cc6-f5af-43dd-a031-70d96963ae5f" providerId="ADAL" clId="{B9B338C2-91D8-4F71-9161-EA06015E1BFD}" dt="2020-04-22T14:40:52.665" v="2418" actId="478"/>
          <ac:spMkLst>
            <pc:docMk/>
            <pc:sldMk cId="3546265115" sldId="276"/>
            <ac:spMk id="9" creationId="{24E1F868-AB43-4F41-ACAE-F41672202843}"/>
          </ac:spMkLst>
        </pc:spChg>
        <pc:spChg chg="del">
          <ac:chgData name="Martin,April J" userId="8a1d8cc6-f5af-43dd-a031-70d96963ae5f" providerId="ADAL" clId="{B9B338C2-91D8-4F71-9161-EA06015E1BFD}" dt="2020-04-22T14:40:53.841" v="2419" actId="478"/>
          <ac:spMkLst>
            <pc:docMk/>
            <pc:sldMk cId="3546265115" sldId="276"/>
            <ac:spMk id="10" creationId="{3775BC56-56EC-455B-A20D-1DAA562A3BD8}"/>
          </ac:spMkLst>
        </pc:spChg>
        <pc:spChg chg="del">
          <ac:chgData name="Martin,April J" userId="8a1d8cc6-f5af-43dd-a031-70d96963ae5f" providerId="ADAL" clId="{B9B338C2-91D8-4F71-9161-EA06015E1BFD}" dt="2020-04-22T14:40:55.329" v="2420" actId="478"/>
          <ac:spMkLst>
            <pc:docMk/>
            <pc:sldMk cId="3546265115" sldId="276"/>
            <ac:spMk id="11" creationId="{52BF612B-29D2-41EB-BA95-C7801021154C}"/>
          </ac:spMkLst>
        </pc:spChg>
        <pc:spChg chg="del">
          <ac:chgData name="Martin,April J" userId="8a1d8cc6-f5af-43dd-a031-70d96963ae5f" providerId="ADAL" clId="{B9B338C2-91D8-4F71-9161-EA06015E1BFD}" dt="2020-04-22T14:40:57.265" v="2421" actId="478"/>
          <ac:spMkLst>
            <pc:docMk/>
            <pc:sldMk cId="3546265115" sldId="276"/>
            <ac:spMk id="12" creationId="{A66A59EF-AF7F-4D1B-BD46-5DA5CB6173EA}"/>
          </ac:spMkLst>
        </pc:spChg>
        <pc:spChg chg="add mod">
          <ac:chgData name="Martin,April J" userId="8a1d8cc6-f5af-43dd-a031-70d96963ae5f" providerId="ADAL" clId="{B9B338C2-91D8-4F71-9161-EA06015E1BFD}" dt="2020-04-22T14:50:53.791" v="2694" actId="20577"/>
          <ac:spMkLst>
            <pc:docMk/>
            <pc:sldMk cId="3546265115" sldId="276"/>
            <ac:spMk id="14" creationId="{3E89CEAF-3D83-4AFD-ABD6-B3D97CB5A85F}"/>
          </ac:spMkLst>
        </pc:spChg>
        <pc:spChg chg="add del mod">
          <ac:chgData name="Martin,April J" userId="8a1d8cc6-f5af-43dd-a031-70d96963ae5f" providerId="ADAL" clId="{B9B338C2-91D8-4F71-9161-EA06015E1BFD}" dt="2020-04-22T14:50:16.051" v="2630" actId="26606"/>
          <ac:spMkLst>
            <pc:docMk/>
            <pc:sldMk cId="3546265115" sldId="276"/>
            <ac:spMk id="15" creationId="{FFC38D91-7A91-47C6-8608-0EBBD14EEEA6}"/>
          </ac:spMkLst>
        </pc:spChg>
        <pc:spChg chg="add del mod">
          <ac:chgData name="Martin,April J" userId="8a1d8cc6-f5af-43dd-a031-70d96963ae5f" providerId="ADAL" clId="{B9B338C2-91D8-4F71-9161-EA06015E1BFD}" dt="2020-04-22T14:50:21.008" v="2632" actId="26606"/>
          <ac:spMkLst>
            <pc:docMk/>
            <pc:sldMk cId="3546265115" sldId="276"/>
            <ac:spMk id="17" creationId="{6EE1B114-8E69-47E6-A4F5-C70884ACD22F}"/>
          </ac:spMkLst>
        </pc:spChg>
        <pc:spChg chg="add mod">
          <ac:chgData name="Martin,April J" userId="8a1d8cc6-f5af-43dd-a031-70d96963ae5f" providerId="ADAL" clId="{B9B338C2-91D8-4F71-9161-EA06015E1BFD}" dt="2020-04-22T14:51:41.478" v="2732" actId="1076"/>
          <ac:spMkLst>
            <pc:docMk/>
            <pc:sldMk cId="3546265115" sldId="276"/>
            <ac:spMk id="19" creationId="{7F9D09EA-DBDE-4232-BF9A-DC5794D40FF7}"/>
          </ac:spMkLst>
        </pc:spChg>
        <pc:graphicFrameChg chg="add del mod">
          <ac:chgData name="Martin,April J" userId="8a1d8cc6-f5af-43dd-a031-70d96963ae5f" providerId="ADAL" clId="{B9B338C2-91D8-4F71-9161-EA06015E1BFD}" dt="2020-04-22T14:50:16.051" v="2630" actId="26606"/>
          <ac:graphicFrameMkLst>
            <pc:docMk/>
            <pc:sldMk cId="3546265115" sldId="276"/>
            <ac:graphicFrameMk id="13" creationId="{E6D47821-87DF-44EB-B917-026D7DCBB3E9}"/>
          </ac:graphicFrameMkLst>
        </pc:graphicFrameChg>
        <pc:graphicFrameChg chg="add mod">
          <ac:chgData name="Martin,April J" userId="8a1d8cc6-f5af-43dd-a031-70d96963ae5f" providerId="ADAL" clId="{B9B338C2-91D8-4F71-9161-EA06015E1BFD}" dt="2020-04-22T14:51:03.369" v="2696" actId="14100"/>
          <ac:graphicFrameMkLst>
            <pc:docMk/>
            <pc:sldMk cId="3546265115" sldId="276"/>
            <ac:graphicFrameMk id="16" creationId="{936787C7-C329-4056-9575-D753A8324819}"/>
          </ac:graphicFrameMkLst>
        </pc:graphicFrameChg>
        <pc:graphicFrameChg chg="add del mod">
          <ac:chgData name="Martin,April J" userId="8a1d8cc6-f5af-43dd-a031-70d96963ae5f" providerId="ADAL" clId="{B9B338C2-91D8-4F71-9161-EA06015E1BFD}" dt="2020-04-22T14:50:21.008" v="2632" actId="26606"/>
          <ac:graphicFrameMkLst>
            <pc:docMk/>
            <pc:sldMk cId="3546265115" sldId="276"/>
            <ac:graphicFrameMk id="18" creationId="{F01B286C-2B07-4C51-93EC-CF7C355EE1F8}"/>
          </ac:graphicFrameMkLst>
        </pc:graphicFrameChg>
        <pc:picChg chg="del">
          <ac:chgData name="Martin,April J" userId="8a1d8cc6-f5af-43dd-a031-70d96963ae5f" providerId="ADAL" clId="{B9B338C2-91D8-4F71-9161-EA06015E1BFD}" dt="2020-04-22T14:47:25.523" v="2422" actId="478"/>
          <ac:picMkLst>
            <pc:docMk/>
            <pc:sldMk cId="3546265115" sldId="276"/>
            <ac:picMk id="5" creationId="{86194B23-69D6-411B-A08C-A21CFDD47190}"/>
          </ac:picMkLst>
        </pc:picChg>
      </pc:sldChg>
      <pc:sldChg chg="addSp delSp modSp add mod">
        <pc:chgData name="Martin,April J" userId="8a1d8cc6-f5af-43dd-a031-70d96963ae5f" providerId="ADAL" clId="{B9B338C2-91D8-4F71-9161-EA06015E1BFD}" dt="2020-04-22T14:59:04.836" v="2798" actId="1076"/>
        <pc:sldMkLst>
          <pc:docMk/>
          <pc:sldMk cId="2160180674" sldId="277"/>
        </pc:sldMkLst>
        <pc:spChg chg="add del mod">
          <ac:chgData name="Martin,April J" userId="8a1d8cc6-f5af-43dd-a031-70d96963ae5f" providerId="ADAL" clId="{B9B338C2-91D8-4F71-9161-EA06015E1BFD}" dt="2020-04-22T14:52:53.630" v="2767" actId="478"/>
          <ac:spMkLst>
            <pc:docMk/>
            <pc:sldMk cId="2160180674" sldId="277"/>
            <ac:spMk id="3" creationId="{DE715C73-E8E4-4260-8CF7-6FED6B40BADB}"/>
          </ac:spMkLst>
        </pc:spChg>
        <pc:spChg chg="mod">
          <ac:chgData name="Martin,April J" userId="8a1d8cc6-f5af-43dd-a031-70d96963ae5f" providerId="ADAL" clId="{B9B338C2-91D8-4F71-9161-EA06015E1BFD}" dt="2020-04-22T14:54:40.158" v="2778" actId="20577"/>
          <ac:spMkLst>
            <pc:docMk/>
            <pc:sldMk cId="2160180674" sldId="277"/>
            <ac:spMk id="14" creationId="{3E89CEAF-3D83-4AFD-ABD6-B3D97CB5A85F}"/>
          </ac:spMkLst>
        </pc:spChg>
        <pc:spChg chg="del">
          <ac:chgData name="Martin,April J" userId="8a1d8cc6-f5af-43dd-a031-70d96963ae5f" providerId="ADAL" clId="{B9B338C2-91D8-4F71-9161-EA06015E1BFD}" dt="2020-04-22T14:52:58.974" v="2769" actId="478"/>
          <ac:spMkLst>
            <pc:docMk/>
            <pc:sldMk cId="2160180674" sldId="277"/>
            <ac:spMk id="19" creationId="{7F9D09EA-DBDE-4232-BF9A-DC5794D40FF7}"/>
          </ac:spMkLst>
        </pc:spChg>
        <pc:graphicFrameChg chg="del">
          <ac:chgData name="Martin,April J" userId="8a1d8cc6-f5af-43dd-a031-70d96963ae5f" providerId="ADAL" clId="{B9B338C2-91D8-4F71-9161-EA06015E1BFD}" dt="2020-04-22T14:51:58.558" v="2736" actId="478"/>
          <ac:graphicFrameMkLst>
            <pc:docMk/>
            <pc:sldMk cId="2160180674" sldId="277"/>
            <ac:graphicFrameMk id="16" creationId="{936787C7-C329-4056-9575-D753A8324819}"/>
          </ac:graphicFrameMkLst>
        </pc:graphicFrameChg>
        <pc:picChg chg="add del mod">
          <ac:chgData name="Martin,April J" userId="8a1d8cc6-f5af-43dd-a031-70d96963ae5f" providerId="ADAL" clId="{B9B338C2-91D8-4F71-9161-EA06015E1BFD}" dt="2020-04-22T14:58:36.861" v="2793" actId="478"/>
          <ac:picMkLst>
            <pc:docMk/>
            <pc:sldMk cId="2160180674" sldId="277"/>
            <ac:picMk id="10" creationId="{A565B969-D553-4E2D-BDF2-F614D1BEDCD9}"/>
          </ac:picMkLst>
        </pc:picChg>
        <pc:picChg chg="add mod">
          <ac:chgData name="Martin,April J" userId="8a1d8cc6-f5af-43dd-a031-70d96963ae5f" providerId="ADAL" clId="{B9B338C2-91D8-4F71-9161-EA06015E1BFD}" dt="2020-04-22T14:59:02.828" v="2797" actId="1076"/>
          <ac:picMkLst>
            <pc:docMk/>
            <pc:sldMk cId="2160180674" sldId="277"/>
            <ac:picMk id="3074" creationId="{1384AD58-6F7F-4B74-A358-5C7CA38A1B82}"/>
          </ac:picMkLst>
        </pc:picChg>
        <pc:picChg chg="add mod">
          <ac:chgData name="Martin,April J" userId="8a1d8cc6-f5af-43dd-a031-70d96963ae5f" providerId="ADAL" clId="{B9B338C2-91D8-4F71-9161-EA06015E1BFD}" dt="2020-04-22T14:58:57.120" v="2795" actId="1076"/>
          <ac:picMkLst>
            <pc:docMk/>
            <pc:sldMk cId="2160180674" sldId="277"/>
            <ac:picMk id="3076" creationId="{E2FA167D-32BB-451A-B113-FF1EE009C4DD}"/>
          </ac:picMkLst>
        </pc:picChg>
        <pc:picChg chg="add mod">
          <ac:chgData name="Martin,April J" userId="8a1d8cc6-f5af-43dd-a031-70d96963ae5f" providerId="ADAL" clId="{B9B338C2-91D8-4F71-9161-EA06015E1BFD}" dt="2020-04-22T14:59:04.836" v="2798" actId="1076"/>
          <ac:picMkLst>
            <pc:docMk/>
            <pc:sldMk cId="2160180674" sldId="277"/>
            <ac:picMk id="3078" creationId="{03457F4A-644E-4AFE-A251-ECF51211AF3D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F00618-9212-431D-9254-97A14BB42AF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7960D16-4165-4AD5-8719-9C3136F6CEF6}">
      <dgm:prSet/>
      <dgm:spPr/>
      <dgm:t>
        <a:bodyPr/>
        <a:lstStyle/>
        <a:p>
          <a:pPr>
            <a:defRPr cap="all"/>
          </a:pPr>
          <a:r>
            <a:rPr lang="en-US"/>
            <a:t>Feed it content daily</a:t>
          </a:r>
        </a:p>
      </dgm:t>
    </dgm:pt>
    <dgm:pt modelId="{FFC80A81-0A5C-4C71-BE97-CC8812F3F726}" type="parTrans" cxnId="{9D18206D-C0FA-4469-980D-2A01C46331A5}">
      <dgm:prSet/>
      <dgm:spPr/>
      <dgm:t>
        <a:bodyPr/>
        <a:lstStyle/>
        <a:p>
          <a:endParaRPr lang="en-US"/>
        </a:p>
      </dgm:t>
    </dgm:pt>
    <dgm:pt modelId="{DF8014C9-19C0-4E34-9062-80C2084891BE}" type="sibTrans" cxnId="{9D18206D-C0FA-4469-980D-2A01C46331A5}">
      <dgm:prSet/>
      <dgm:spPr/>
      <dgm:t>
        <a:bodyPr/>
        <a:lstStyle/>
        <a:p>
          <a:endParaRPr lang="en-US"/>
        </a:p>
      </dgm:t>
    </dgm:pt>
    <dgm:pt modelId="{10CFEEE2-BF0E-41E8-B2CC-05728E71615E}">
      <dgm:prSet/>
      <dgm:spPr/>
      <dgm:t>
        <a:bodyPr/>
        <a:lstStyle/>
        <a:p>
          <a:pPr>
            <a:defRPr cap="all"/>
          </a:pPr>
          <a:r>
            <a:rPr lang="en-US"/>
            <a:t>Train your audience</a:t>
          </a:r>
        </a:p>
      </dgm:t>
    </dgm:pt>
    <dgm:pt modelId="{4C6F566C-35F3-44A3-AB06-E83F76206338}" type="parTrans" cxnId="{9586DD9B-5C65-4F82-91A2-5A0D46DB5F17}">
      <dgm:prSet/>
      <dgm:spPr/>
      <dgm:t>
        <a:bodyPr/>
        <a:lstStyle/>
        <a:p>
          <a:endParaRPr lang="en-US"/>
        </a:p>
      </dgm:t>
    </dgm:pt>
    <dgm:pt modelId="{280E3321-C320-4070-8066-737A1416A4D8}" type="sibTrans" cxnId="{9586DD9B-5C65-4F82-91A2-5A0D46DB5F17}">
      <dgm:prSet/>
      <dgm:spPr/>
      <dgm:t>
        <a:bodyPr/>
        <a:lstStyle/>
        <a:p>
          <a:endParaRPr lang="en-US"/>
        </a:p>
      </dgm:t>
    </dgm:pt>
    <dgm:pt modelId="{2750AE41-5283-4F17-87AD-5044BB7333B3}">
      <dgm:prSet/>
      <dgm:spPr/>
      <dgm:t>
        <a:bodyPr/>
        <a:lstStyle/>
        <a:p>
          <a:pPr>
            <a:defRPr cap="all"/>
          </a:pPr>
          <a:r>
            <a:rPr lang="en-US"/>
            <a:t>Monitor nothing bad happened</a:t>
          </a:r>
        </a:p>
      </dgm:t>
    </dgm:pt>
    <dgm:pt modelId="{10A4A4A2-2579-4CA8-946B-D8B04D585606}" type="parTrans" cxnId="{18273B85-7F3E-43FD-AA07-338314593A97}">
      <dgm:prSet/>
      <dgm:spPr/>
      <dgm:t>
        <a:bodyPr/>
        <a:lstStyle/>
        <a:p>
          <a:endParaRPr lang="en-US"/>
        </a:p>
      </dgm:t>
    </dgm:pt>
    <dgm:pt modelId="{F78CB85E-D6D9-4693-8CD3-87F825E24045}" type="sibTrans" cxnId="{18273B85-7F3E-43FD-AA07-338314593A97}">
      <dgm:prSet/>
      <dgm:spPr/>
      <dgm:t>
        <a:bodyPr/>
        <a:lstStyle/>
        <a:p>
          <a:endParaRPr lang="en-US"/>
        </a:p>
      </dgm:t>
    </dgm:pt>
    <dgm:pt modelId="{3F6E5157-25A7-45B7-962D-5A5A8EC2F980}" type="pres">
      <dgm:prSet presAssocID="{33F00618-9212-431D-9254-97A14BB42AFB}" presName="root" presStyleCnt="0">
        <dgm:presLayoutVars>
          <dgm:dir/>
          <dgm:resizeHandles val="exact"/>
        </dgm:presLayoutVars>
      </dgm:prSet>
      <dgm:spPr/>
    </dgm:pt>
    <dgm:pt modelId="{80B885CB-B533-40A1-B55B-0F9AB7D6FD3A}" type="pres">
      <dgm:prSet presAssocID="{F7960D16-4165-4AD5-8719-9C3136F6CEF6}" presName="compNode" presStyleCnt="0"/>
      <dgm:spPr/>
    </dgm:pt>
    <dgm:pt modelId="{0E83C14B-310B-4E5A-8694-F7588D8D0C4D}" type="pres">
      <dgm:prSet presAssocID="{F7960D16-4165-4AD5-8719-9C3136F6CEF6}" presName="iconBgRect" presStyleLbl="bgShp" presStyleIdx="0" presStyleCnt="3"/>
      <dgm:spPr/>
    </dgm:pt>
    <dgm:pt modelId="{1F9AE0D9-0774-47A6-8569-DFF99229AA4A}" type="pres">
      <dgm:prSet presAssocID="{F7960D16-4165-4AD5-8719-9C3136F6CEF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4DFDBEB8-3D48-4ECF-8996-3FE5FE8D8658}" type="pres">
      <dgm:prSet presAssocID="{F7960D16-4165-4AD5-8719-9C3136F6CEF6}" presName="spaceRect" presStyleCnt="0"/>
      <dgm:spPr/>
    </dgm:pt>
    <dgm:pt modelId="{5CB18652-0E5B-49D4-A0E4-0A8DEFC549F3}" type="pres">
      <dgm:prSet presAssocID="{F7960D16-4165-4AD5-8719-9C3136F6CEF6}" presName="textRect" presStyleLbl="revTx" presStyleIdx="0" presStyleCnt="3">
        <dgm:presLayoutVars>
          <dgm:chMax val="1"/>
          <dgm:chPref val="1"/>
        </dgm:presLayoutVars>
      </dgm:prSet>
      <dgm:spPr/>
    </dgm:pt>
    <dgm:pt modelId="{16740943-462B-4AC2-BB24-944E43BD9B2C}" type="pres">
      <dgm:prSet presAssocID="{DF8014C9-19C0-4E34-9062-80C2084891BE}" presName="sibTrans" presStyleCnt="0"/>
      <dgm:spPr/>
    </dgm:pt>
    <dgm:pt modelId="{2E6DB657-BBD8-4369-B26B-0EE7A6D980BA}" type="pres">
      <dgm:prSet presAssocID="{10CFEEE2-BF0E-41E8-B2CC-05728E71615E}" presName="compNode" presStyleCnt="0"/>
      <dgm:spPr/>
    </dgm:pt>
    <dgm:pt modelId="{C3935FA8-BCAF-45CE-A8B3-F6394E680AEA}" type="pres">
      <dgm:prSet presAssocID="{10CFEEE2-BF0E-41E8-B2CC-05728E71615E}" presName="iconBgRect" presStyleLbl="bgShp" presStyleIdx="1" presStyleCnt="3"/>
      <dgm:spPr/>
    </dgm:pt>
    <dgm:pt modelId="{5D0774E6-820B-4767-BBB6-12AD4302A9E2}" type="pres">
      <dgm:prSet presAssocID="{10CFEEE2-BF0E-41E8-B2CC-05728E71615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reetcar"/>
        </a:ext>
      </dgm:extLst>
    </dgm:pt>
    <dgm:pt modelId="{C495E338-6D4E-411B-ABDE-46559A0BA8CE}" type="pres">
      <dgm:prSet presAssocID="{10CFEEE2-BF0E-41E8-B2CC-05728E71615E}" presName="spaceRect" presStyleCnt="0"/>
      <dgm:spPr/>
    </dgm:pt>
    <dgm:pt modelId="{39DB1148-2DF6-4F55-B931-0DA8B973977A}" type="pres">
      <dgm:prSet presAssocID="{10CFEEE2-BF0E-41E8-B2CC-05728E71615E}" presName="textRect" presStyleLbl="revTx" presStyleIdx="1" presStyleCnt="3">
        <dgm:presLayoutVars>
          <dgm:chMax val="1"/>
          <dgm:chPref val="1"/>
        </dgm:presLayoutVars>
      </dgm:prSet>
      <dgm:spPr/>
    </dgm:pt>
    <dgm:pt modelId="{3CB00229-5C49-4BF3-8C67-771F035726F6}" type="pres">
      <dgm:prSet presAssocID="{280E3321-C320-4070-8066-737A1416A4D8}" presName="sibTrans" presStyleCnt="0"/>
      <dgm:spPr/>
    </dgm:pt>
    <dgm:pt modelId="{0A75EF62-60E2-4706-BE4C-CE57954F079F}" type="pres">
      <dgm:prSet presAssocID="{2750AE41-5283-4F17-87AD-5044BB7333B3}" presName="compNode" presStyleCnt="0"/>
      <dgm:spPr/>
    </dgm:pt>
    <dgm:pt modelId="{84305D4D-D86A-4AAA-9A0A-22C9BFBC0544}" type="pres">
      <dgm:prSet presAssocID="{2750AE41-5283-4F17-87AD-5044BB7333B3}" presName="iconBgRect" presStyleLbl="bgShp" presStyleIdx="2" presStyleCnt="3"/>
      <dgm:spPr/>
    </dgm:pt>
    <dgm:pt modelId="{FF2286E1-CBB0-48B5-B310-0658DE9A7114}" type="pres">
      <dgm:prSet presAssocID="{2750AE41-5283-4F17-87AD-5044BB7333B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2BEF220F-27E4-4C4C-86B9-5C3D2A0DF564}" type="pres">
      <dgm:prSet presAssocID="{2750AE41-5283-4F17-87AD-5044BB7333B3}" presName="spaceRect" presStyleCnt="0"/>
      <dgm:spPr/>
    </dgm:pt>
    <dgm:pt modelId="{96945648-FB2C-4FA4-88C2-9FBB75D5236A}" type="pres">
      <dgm:prSet presAssocID="{2750AE41-5283-4F17-87AD-5044BB7333B3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DA51812-EEFC-4B5A-B485-743056486494}" type="presOf" srcId="{F7960D16-4165-4AD5-8719-9C3136F6CEF6}" destId="{5CB18652-0E5B-49D4-A0E4-0A8DEFC549F3}" srcOrd="0" destOrd="0" presId="urn:microsoft.com/office/officeart/2018/5/layout/IconCircleLabelList"/>
    <dgm:cxn modelId="{4DDDD93C-00D0-4F65-9000-B933E2D218CE}" type="presOf" srcId="{33F00618-9212-431D-9254-97A14BB42AFB}" destId="{3F6E5157-25A7-45B7-962D-5A5A8EC2F980}" srcOrd="0" destOrd="0" presId="urn:microsoft.com/office/officeart/2018/5/layout/IconCircleLabelList"/>
    <dgm:cxn modelId="{9D18206D-C0FA-4469-980D-2A01C46331A5}" srcId="{33F00618-9212-431D-9254-97A14BB42AFB}" destId="{F7960D16-4165-4AD5-8719-9C3136F6CEF6}" srcOrd="0" destOrd="0" parTransId="{FFC80A81-0A5C-4C71-BE97-CC8812F3F726}" sibTransId="{DF8014C9-19C0-4E34-9062-80C2084891BE}"/>
    <dgm:cxn modelId="{18273B85-7F3E-43FD-AA07-338314593A97}" srcId="{33F00618-9212-431D-9254-97A14BB42AFB}" destId="{2750AE41-5283-4F17-87AD-5044BB7333B3}" srcOrd="2" destOrd="0" parTransId="{10A4A4A2-2579-4CA8-946B-D8B04D585606}" sibTransId="{F78CB85E-D6D9-4693-8CD3-87F825E24045}"/>
    <dgm:cxn modelId="{5C716592-D09F-490F-A58D-6C38C6B99E7A}" type="presOf" srcId="{2750AE41-5283-4F17-87AD-5044BB7333B3}" destId="{96945648-FB2C-4FA4-88C2-9FBB75D5236A}" srcOrd="0" destOrd="0" presId="urn:microsoft.com/office/officeart/2018/5/layout/IconCircleLabelList"/>
    <dgm:cxn modelId="{9586DD9B-5C65-4F82-91A2-5A0D46DB5F17}" srcId="{33F00618-9212-431D-9254-97A14BB42AFB}" destId="{10CFEEE2-BF0E-41E8-B2CC-05728E71615E}" srcOrd="1" destOrd="0" parTransId="{4C6F566C-35F3-44A3-AB06-E83F76206338}" sibTransId="{280E3321-C320-4070-8066-737A1416A4D8}"/>
    <dgm:cxn modelId="{BF2E5AB9-D866-4B57-B434-C9861C2C4DEC}" type="presOf" srcId="{10CFEEE2-BF0E-41E8-B2CC-05728E71615E}" destId="{39DB1148-2DF6-4F55-B931-0DA8B973977A}" srcOrd="0" destOrd="0" presId="urn:microsoft.com/office/officeart/2018/5/layout/IconCircleLabelList"/>
    <dgm:cxn modelId="{D933805F-D6F5-4525-8151-3EA363F44DC0}" type="presParOf" srcId="{3F6E5157-25A7-45B7-962D-5A5A8EC2F980}" destId="{80B885CB-B533-40A1-B55B-0F9AB7D6FD3A}" srcOrd="0" destOrd="0" presId="urn:microsoft.com/office/officeart/2018/5/layout/IconCircleLabelList"/>
    <dgm:cxn modelId="{4FCAF7BE-0DA9-40E2-9834-07797652F28A}" type="presParOf" srcId="{80B885CB-B533-40A1-B55B-0F9AB7D6FD3A}" destId="{0E83C14B-310B-4E5A-8694-F7588D8D0C4D}" srcOrd="0" destOrd="0" presId="urn:microsoft.com/office/officeart/2018/5/layout/IconCircleLabelList"/>
    <dgm:cxn modelId="{CBA0C194-8BF7-41D1-B785-65CE6C23042F}" type="presParOf" srcId="{80B885CB-B533-40A1-B55B-0F9AB7D6FD3A}" destId="{1F9AE0D9-0774-47A6-8569-DFF99229AA4A}" srcOrd="1" destOrd="0" presId="urn:microsoft.com/office/officeart/2018/5/layout/IconCircleLabelList"/>
    <dgm:cxn modelId="{7F8F1431-E238-45AB-89CF-E1165ACC2041}" type="presParOf" srcId="{80B885CB-B533-40A1-B55B-0F9AB7D6FD3A}" destId="{4DFDBEB8-3D48-4ECF-8996-3FE5FE8D8658}" srcOrd="2" destOrd="0" presId="urn:microsoft.com/office/officeart/2018/5/layout/IconCircleLabelList"/>
    <dgm:cxn modelId="{E5F05458-5310-47B4-9145-553B0247CCA7}" type="presParOf" srcId="{80B885CB-B533-40A1-B55B-0F9AB7D6FD3A}" destId="{5CB18652-0E5B-49D4-A0E4-0A8DEFC549F3}" srcOrd="3" destOrd="0" presId="urn:microsoft.com/office/officeart/2018/5/layout/IconCircleLabelList"/>
    <dgm:cxn modelId="{0928BB0A-DBCA-482A-B26D-7741A73261DD}" type="presParOf" srcId="{3F6E5157-25A7-45B7-962D-5A5A8EC2F980}" destId="{16740943-462B-4AC2-BB24-944E43BD9B2C}" srcOrd="1" destOrd="0" presId="urn:microsoft.com/office/officeart/2018/5/layout/IconCircleLabelList"/>
    <dgm:cxn modelId="{6EB0C5EE-A838-42F4-A3FF-B66ABF8B4D7A}" type="presParOf" srcId="{3F6E5157-25A7-45B7-962D-5A5A8EC2F980}" destId="{2E6DB657-BBD8-4369-B26B-0EE7A6D980BA}" srcOrd="2" destOrd="0" presId="urn:microsoft.com/office/officeart/2018/5/layout/IconCircleLabelList"/>
    <dgm:cxn modelId="{357271F6-D4AE-458B-A62D-F76C1CF774F6}" type="presParOf" srcId="{2E6DB657-BBD8-4369-B26B-0EE7A6D980BA}" destId="{C3935FA8-BCAF-45CE-A8B3-F6394E680AEA}" srcOrd="0" destOrd="0" presId="urn:microsoft.com/office/officeart/2018/5/layout/IconCircleLabelList"/>
    <dgm:cxn modelId="{3194801F-583E-4877-9313-726F8040C7B7}" type="presParOf" srcId="{2E6DB657-BBD8-4369-B26B-0EE7A6D980BA}" destId="{5D0774E6-820B-4767-BBB6-12AD4302A9E2}" srcOrd="1" destOrd="0" presId="urn:microsoft.com/office/officeart/2018/5/layout/IconCircleLabelList"/>
    <dgm:cxn modelId="{CC6C1F75-390C-4E60-9E73-5D78DDDC2672}" type="presParOf" srcId="{2E6DB657-BBD8-4369-B26B-0EE7A6D980BA}" destId="{C495E338-6D4E-411B-ABDE-46559A0BA8CE}" srcOrd="2" destOrd="0" presId="urn:microsoft.com/office/officeart/2018/5/layout/IconCircleLabelList"/>
    <dgm:cxn modelId="{311DD15D-5BBA-48BB-8280-E375B8C9E439}" type="presParOf" srcId="{2E6DB657-BBD8-4369-B26B-0EE7A6D980BA}" destId="{39DB1148-2DF6-4F55-B931-0DA8B973977A}" srcOrd="3" destOrd="0" presId="urn:microsoft.com/office/officeart/2018/5/layout/IconCircleLabelList"/>
    <dgm:cxn modelId="{B1872EC8-8D83-4D09-9275-9BF7AC846364}" type="presParOf" srcId="{3F6E5157-25A7-45B7-962D-5A5A8EC2F980}" destId="{3CB00229-5C49-4BF3-8C67-771F035726F6}" srcOrd="3" destOrd="0" presId="urn:microsoft.com/office/officeart/2018/5/layout/IconCircleLabelList"/>
    <dgm:cxn modelId="{275CF25F-FACB-471E-A8F5-C3817EB8AB54}" type="presParOf" srcId="{3F6E5157-25A7-45B7-962D-5A5A8EC2F980}" destId="{0A75EF62-60E2-4706-BE4C-CE57954F079F}" srcOrd="4" destOrd="0" presId="urn:microsoft.com/office/officeart/2018/5/layout/IconCircleLabelList"/>
    <dgm:cxn modelId="{695DDDF8-0480-405F-87C6-4719BCB14393}" type="presParOf" srcId="{0A75EF62-60E2-4706-BE4C-CE57954F079F}" destId="{84305D4D-D86A-4AAA-9A0A-22C9BFBC0544}" srcOrd="0" destOrd="0" presId="urn:microsoft.com/office/officeart/2018/5/layout/IconCircleLabelList"/>
    <dgm:cxn modelId="{F9110115-00F2-46EE-84AD-EDED7DF40F05}" type="presParOf" srcId="{0A75EF62-60E2-4706-BE4C-CE57954F079F}" destId="{FF2286E1-CBB0-48B5-B310-0658DE9A7114}" srcOrd="1" destOrd="0" presId="urn:microsoft.com/office/officeart/2018/5/layout/IconCircleLabelList"/>
    <dgm:cxn modelId="{DEA21733-E1E3-4BC4-80AF-1A036C8B1A40}" type="presParOf" srcId="{0A75EF62-60E2-4706-BE4C-CE57954F079F}" destId="{2BEF220F-27E4-4C4C-86B9-5C3D2A0DF564}" srcOrd="2" destOrd="0" presId="urn:microsoft.com/office/officeart/2018/5/layout/IconCircleLabelList"/>
    <dgm:cxn modelId="{04DA527D-81F7-40D0-871C-F7BB7D43BCA9}" type="presParOf" srcId="{0A75EF62-60E2-4706-BE4C-CE57954F079F}" destId="{96945648-FB2C-4FA4-88C2-9FBB75D5236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3C14B-310B-4E5A-8694-F7588D8D0C4D}">
      <dsp:nvSpPr>
        <dsp:cNvPr id="0" name=""/>
        <dsp:cNvSpPr/>
      </dsp:nvSpPr>
      <dsp:spPr>
        <a:xfrm>
          <a:off x="679050" y="20852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AE0D9-0774-47A6-8569-DFF99229AA4A}">
      <dsp:nvSpPr>
        <dsp:cNvPr id="0" name=""/>
        <dsp:cNvSpPr/>
      </dsp:nvSpPr>
      <dsp:spPr>
        <a:xfrm>
          <a:off x="1081237" y="423039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18652-0E5B-49D4-A0E4-0A8DEFC549F3}">
      <dsp:nvSpPr>
        <dsp:cNvPr id="0" name=""/>
        <dsp:cNvSpPr/>
      </dsp:nvSpPr>
      <dsp:spPr>
        <a:xfrm>
          <a:off x="75768" y="249585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Feed it content daily</a:t>
          </a:r>
        </a:p>
      </dsp:txBody>
      <dsp:txXfrm>
        <a:off x="75768" y="2495852"/>
        <a:ext cx="3093750" cy="720000"/>
      </dsp:txXfrm>
    </dsp:sp>
    <dsp:sp modelId="{C3935FA8-BCAF-45CE-A8B3-F6394E680AEA}">
      <dsp:nvSpPr>
        <dsp:cNvPr id="0" name=""/>
        <dsp:cNvSpPr/>
      </dsp:nvSpPr>
      <dsp:spPr>
        <a:xfrm>
          <a:off x="4314206" y="20852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774E6-820B-4767-BBB6-12AD4302A9E2}">
      <dsp:nvSpPr>
        <dsp:cNvPr id="0" name=""/>
        <dsp:cNvSpPr/>
      </dsp:nvSpPr>
      <dsp:spPr>
        <a:xfrm>
          <a:off x="4716393" y="423039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DB1148-2DF6-4F55-B931-0DA8B973977A}">
      <dsp:nvSpPr>
        <dsp:cNvPr id="0" name=""/>
        <dsp:cNvSpPr/>
      </dsp:nvSpPr>
      <dsp:spPr>
        <a:xfrm>
          <a:off x="3710925" y="249585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Train your audience</a:t>
          </a:r>
        </a:p>
      </dsp:txBody>
      <dsp:txXfrm>
        <a:off x="3710925" y="2495852"/>
        <a:ext cx="3093750" cy="720000"/>
      </dsp:txXfrm>
    </dsp:sp>
    <dsp:sp modelId="{84305D4D-D86A-4AAA-9A0A-22C9BFBC0544}">
      <dsp:nvSpPr>
        <dsp:cNvPr id="0" name=""/>
        <dsp:cNvSpPr/>
      </dsp:nvSpPr>
      <dsp:spPr>
        <a:xfrm>
          <a:off x="7949362" y="20852"/>
          <a:ext cx="1887187" cy="18871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286E1-CBB0-48B5-B310-0658DE9A7114}">
      <dsp:nvSpPr>
        <dsp:cNvPr id="0" name=""/>
        <dsp:cNvSpPr/>
      </dsp:nvSpPr>
      <dsp:spPr>
        <a:xfrm>
          <a:off x="8351550" y="423039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45648-FB2C-4FA4-88C2-9FBB75D5236A}">
      <dsp:nvSpPr>
        <dsp:cNvPr id="0" name=""/>
        <dsp:cNvSpPr/>
      </dsp:nvSpPr>
      <dsp:spPr>
        <a:xfrm>
          <a:off x="7346081" y="2495852"/>
          <a:ext cx="309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Monitor nothing bad happened</a:t>
          </a:r>
        </a:p>
      </dsp:txBody>
      <dsp:txXfrm>
        <a:off x="7346081" y="2495852"/>
        <a:ext cx="3093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691A9-E81C-4478-858D-0B0D2CC6F616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EEE0E-86C5-49FD-9EFB-A98D3C741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26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69E24-D8BD-7649-A315-8BE0C5A04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C0C24-F0EC-5546-9A93-27B1C7E90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67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EB25-7917-FD4D-9A33-5856CCB7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F3A9C-BC6A-5D4C-9282-11498F5B9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0F4BF-7683-D94B-9F69-ED0565932B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2F4ED-2FA5-4C4A-8539-C607B32DF17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E1D36-6049-4544-9637-061C1E28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F00E1-D524-9E47-8F2E-DFA7D0FB6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D7FCB-9B99-A149-AEAD-DD41843C90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3B9856-E99A-3C45-9065-4919C63EC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77952" y="443952"/>
            <a:ext cx="640080" cy="12188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338E13-58A9-E146-B227-22EC301AC7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73968" y="-5766264"/>
            <a:ext cx="640080" cy="121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9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5AFD5E-2760-4C46-9671-41F4BB259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51CBF-94A3-4A48-A299-73DE091A0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1316C-5FB3-A943-9ED8-58933D1DF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2F4ED-2FA5-4C4A-8539-C607B32DF17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3B268-F7F3-5B46-BF6F-A2FFFD71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F3921-2B29-8D4B-BF03-264A2F4F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D7FCB-9B99-A149-AEAD-DD41843C90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5B32B3-FF50-6C49-B45A-1E6FE79EC3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77952" y="443952"/>
            <a:ext cx="640080" cy="12188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C9E099-F07D-9F40-B1CB-350282FE61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73968" y="-5766264"/>
            <a:ext cx="640080" cy="121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3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6467"/>
            <a:ext cx="10515600" cy="1174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57300" indent="-34290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BB5FB6-C435-564E-B08E-0472604E899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57300" indent="-34290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3C715-8CD0-8241-90C7-59CC7590F8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77952" y="443952"/>
            <a:ext cx="640080" cy="12188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F8767C-F451-D648-87DD-36E9BE5C8D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73968" y="-5766264"/>
            <a:ext cx="640080" cy="121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8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E53D591-1B9C-324D-9306-2FF71983618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2624667"/>
            <a:ext cx="5181600" cy="355229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57300" indent="-34290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798D88-959C-8E4C-9F34-ADF9A144548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2624667"/>
            <a:ext cx="5181600" cy="3552296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000"/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57300" indent="-34290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3B35865-C3BF-E541-8F36-45F79C1A4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467"/>
            <a:ext cx="10515600" cy="1174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1D08D5-DD02-E342-AFDF-C7F79D96A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77952" y="443952"/>
            <a:ext cx="640080" cy="12188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FB2B4B-8755-DF4E-BFB4-490F27821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73968" y="-5766264"/>
            <a:ext cx="640080" cy="121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9707E27-5F0C-BE46-9612-8467BE884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467"/>
            <a:ext cx="10515600" cy="117422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41DB8-17E5-F140-B939-EF58B8D80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77952" y="443952"/>
            <a:ext cx="640080" cy="12188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AF0AEC-4513-C34F-A967-7A1DF038C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73968" y="-5766264"/>
            <a:ext cx="640080" cy="121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0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CA1C6-34E3-C94E-8F9C-2FF833B0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BE43F-9991-504F-A7AC-2E849CF68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E6F03-917B-4F46-922A-933E989BAC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2F4ED-2FA5-4C4A-8539-C607B32DF17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9F9D-1834-2644-B769-A4F3E477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20299-C7C9-4240-A067-8B10FFC9F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D7FCB-9B99-A149-AEAD-DD41843C90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0023E9-2E1F-914A-AEDB-726C5723D1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77952" y="443952"/>
            <a:ext cx="640080" cy="12188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F2F858-A242-7D4E-99E5-E5CA1434FF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73968" y="-5766264"/>
            <a:ext cx="640080" cy="121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0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F5B00-4198-394D-A292-65FD85FF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751B5-7A35-1442-832E-8BAF6FDFA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572ED-3795-9248-95C9-AD0E73ED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3C6B2D-0D20-4671-AA87-F441654B16A5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C47D6-D289-B14A-93C9-A4ECC312D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7E905-826E-4644-8D9F-527A076D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1DEE66-45C8-4D68-A843-6D0E23F7EB8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87F53B-8057-EF49-BDD3-2539EF17B5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77952" y="443952"/>
            <a:ext cx="640080" cy="121880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C3D16A-31D4-0249-A0F9-58775EE8C6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73968" y="-5766264"/>
            <a:ext cx="640080" cy="121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583A0-892F-4B41-8BAF-DAB95FBB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FCBB9-CCCC-6248-9965-132913FF6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CDCFA-4366-C04B-A063-906FFC7E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2F4ED-2FA5-4C4A-8539-C607B32DF17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9BF1C-DF60-804B-90F0-DFAF81F0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F1DB2-6A30-3141-812E-99A6067D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D7FCB-9B99-A149-AEAD-DD41843C90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9898AC-FFF9-794E-B676-14E8945C6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77952" y="443952"/>
            <a:ext cx="640080" cy="12188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DCDF07-3752-1849-9871-336DE4F63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73968" y="-5766264"/>
            <a:ext cx="640080" cy="121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60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ECB38-827F-094B-834B-D18FF52E0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B50F6-E978-DA4B-B6C1-BE7E3D33E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7AA56-AC4D-B544-AB9C-7038E8AD2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0B5D35-44FA-C843-9554-E4A87F5D80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676497-4382-2440-ACCC-40B4304C1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4A7233-DA13-B84B-A8A8-E86652AF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2F4ED-2FA5-4C4A-8539-C607B32DF17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BB364-AA8A-8443-8CC8-8AFBF51D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AD745-5665-9F4E-A35E-9C9A3A51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D7FCB-9B99-A149-AEAD-DD41843C90C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7D6B2-A2C6-CD48-95A1-3575AAC376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77952" y="443952"/>
            <a:ext cx="640080" cy="12188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85A833-F32E-9B40-88BB-BF383080A3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73968" y="-5766264"/>
            <a:ext cx="640080" cy="121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2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F408-CDA3-684B-B58D-722DFD15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5F7557-3BCC-8943-8882-B9008329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2F4ED-2FA5-4C4A-8539-C607B32DF17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88A44-CC30-3943-AA92-1918B0D7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74C3C-AEB5-7043-994E-5D35D8574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D7FCB-9B99-A149-AEAD-DD41843C90C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59CBCE-5869-5E44-B214-4B36F81E89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77952" y="443952"/>
            <a:ext cx="640080" cy="12188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5B6786-5055-5F44-B2F3-DAD042A85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73968" y="-5766264"/>
            <a:ext cx="640080" cy="121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42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220AA6-7238-4646-8F0B-5475E362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2F4ED-2FA5-4C4A-8539-C607B32DF17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E5E16D-0A87-2540-9D55-B24287BAC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CBE7A5-C44A-8F43-9177-075C875BE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D7FCB-9B99-A149-AEAD-DD41843C90C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CFBDF-D1AC-BD43-BFA9-C51F8C39F8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77952" y="443952"/>
            <a:ext cx="640080" cy="121880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091295-3BB8-6640-AA14-3602480EA7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73968" y="-5766264"/>
            <a:ext cx="640080" cy="121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2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1D68C-E1DD-D043-8D9B-A01C4E45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D4C20-CEDA-DC4E-A22A-C09CE1C66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C63C9-D3D6-C044-9C88-54ED32A50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0C8C2D-6389-0743-9ABE-2A21C731DA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2F4ED-2FA5-4C4A-8539-C607B32DF17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01C46-7CE7-CC46-B020-4AC0E795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5E43D-1B60-F54B-8C30-9428971A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D7FCB-9B99-A149-AEAD-DD41843C90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104A2A-64BB-5848-85F3-E142A082F7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77952" y="443952"/>
            <a:ext cx="640080" cy="12188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C87789-C18D-994D-828A-2E9C7FB48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73968" y="-5766264"/>
            <a:ext cx="640080" cy="121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1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D4DC-F4E7-F04E-BF1F-49AB7E4A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D59D0C-CAA5-CF4E-9A98-B277C8586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B403B-956F-BA4B-82EE-9F7015CF6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B4501-611B-6F46-AFCA-DDAA481C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2F4ED-2FA5-4C4A-8539-C607B32DF17C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3E5DE-70A0-B747-9124-271F7139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D7E36-73C2-924B-A802-D9946A44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6D7FCB-9B99-A149-AEAD-DD41843C90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86AC62-AC86-084D-9CDC-905BF36D6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77952" y="443952"/>
            <a:ext cx="640080" cy="12188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D4E8B-1D77-4548-A38F-12D13BCE1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73968" y="-5766264"/>
            <a:ext cx="640080" cy="1218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4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26DD81-22E2-E144-A6AA-174A5D867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70496-DB55-8449-BCFA-5FED88D53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1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52" r:id="rId12"/>
    <p:sldLayoutId id="2147483653" r:id="rId13"/>
    <p:sldLayoutId id="214748365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8l7mncw" TargetMode="External"/><Relationship Id="rId2" Type="http://schemas.openxmlformats.org/officeDocument/2006/relationships/hyperlink" Target="https://tinyurl.com/ybmo9y5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cs.ifas.ufl.edu/our-services/social-media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pril.martin@ufl.edu" TargetMode="External"/><Relationship Id="rId2" Type="http://schemas.openxmlformats.org/officeDocument/2006/relationships/hyperlink" Target="http://branding.ifas.ufl.edu/social-media-and-blogs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ocialmedia@ifas.ufl.edu" TargetMode="External"/><Relationship Id="rId2" Type="http://schemas.openxmlformats.org/officeDocument/2006/relationships/hyperlink" Target="mailto:April.Martin@ufl.ed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cs.ifas.ufl.edu/our-services/social-media/" TargetMode="External"/><Relationship Id="rId2" Type="http://schemas.openxmlformats.org/officeDocument/2006/relationships/hyperlink" Target="https://branding.ifas.ufl.edu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hyperlink" Target="https://branding.ifas.ufl.edu/train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hyperlink" Target="https://ics.ifas.ufl.edu/our-services/social-media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proutsocial.com/insights/social-media-image-sizes-guide/?utm_medium=Email&amp;utm_source=Sprout+Social&amp;utm_content=Insights+Confirmation&amp;utm_campaign=LN&amp;utm_term=text2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39174E-06E6-5249-BE85-B19CB882EA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304"/>
          <a:stretch/>
        </p:blipFill>
        <p:spPr>
          <a:xfrm rot="10800000">
            <a:off x="5038856" y="5849492"/>
            <a:ext cx="2118273" cy="1016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B798C7-1470-444D-A29C-3471689398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994" y="6210214"/>
            <a:ext cx="1485997" cy="49295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40D4C5-B0F1-FA49-8458-437021F1FA82}"/>
              </a:ext>
            </a:extLst>
          </p:cNvPr>
          <p:cNvSpPr/>
          <p:nvPr/>
        </p:nvSpPr>
        <p:spPr>
          <a:xfrm>
            <a:off x="0" y="0"/>
            <a:ext cx="12192000" cy="137022"/>
          </a:xfrm>
          <a:prstGeom prst="rect">
            <a:avLst/>
          </a:prstGeom>
          <a:solidFill>
            <a:srgbClr val="E367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7C4F26-E7BF-48C9-94C6-AD723959DD55}"/>
              </a:ext>
            </a:extLst>
          </p:cNvPr>
          <p:cNvSpPr txBox="1"/>
          <p:nvPr/>
        </p:nvSpPr>
        <p:spPr>
          <a:xfrm>
            <a:off x="2316178" y="2617838"/>
            <a:ext cx="755964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UF/IFAS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Social Media Best Practices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Facebook: </a:t>
            </a:r>
            <a:r>
              <a:rPr lang="en-US" sz="1600" dirty="0">
                <a:solidFill>
                  <a:schemeClr val="bg1"/>
                </a:solidFill>
              </a:rPr>
              <a:t>@</a:t>
            </a:r>
            <a:r>
              <a:rPr lang="en-US" sz="1600" dirty="0" err="1">
                <a:solidFill>
                  <a:schemeClr val="bg1"/>
                </a:solidFill>
              </a:rPr>
              <a:t>UFIFASNews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Twitter: </a:t>
            </a:r>
            <a:r>
              <a:rPr lang="en-US" sz="1600" dirty="0">
                <a:solidFill>
                  <a:schemeClr val="bg1"/>
                </a:solidFill>
              </a:rPr>
              <a:t>@UF_IFAS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Instagram: </a:t>
            </a:r>
            <a:r>
              <a:rPr lang="en-US" sz="1600" dirty="0">
                <a:solidFill>
                  <a:schemeClr val="bg1"/>
                </a:solidFill>
              </a:rPr>
              <a:t>@</a:t>
            </a:r>
            <a:r>
              <a:rPr lang="en-US" sz="1600" dirty="0" err="1">
                <a:solidFill>
                  <a:schemeClr val="bg1"/>
                </a:solidFill>
              </a:rPr>
              <a:t>UFIFAS_Solutions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YouTube: </a:t>
            </a:r>
            <a:r>
              <a:rPr lang="en-US" sz="1600" dirty="0">
                <a:solidFill>
                  <a:schemeClr val="bg1"/>
                </a:solidFill>
              </a:rPr>
              <a:t>@</a:t>
            </a:r>
            <a:r>
              <a:rPr lang="en-US" sz="1600" dirty="0" err="1">
                <a:solidFill>
                  <a:schemeClr val="bg1"/>
                </a:solidFill>
              </a:rPr>
              <a:t>IFASVideo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9BE063F-B7B1-46DF-AC87-8DD5B5E13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40" y="-1037159"/>
            <a:ext cx="9530095" cy="464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47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15D551F-571A-45CD-82AC-C0AE31BCC183}"/>
              </a:ext>
            </a:extLst>
          </p:cNvPr>
          <p:cNvSpPr txBox="1"/>
          <p:nvPr/>
        </p:nvSpPr>
        <p:spPr>
          <a:xfrm>
            <a:off x="4330262" y="717467"/>
            <a:ext cx="298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Screenshots taken from Twitter mobile app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52B8B5B8-8AFA-451B-9E08-CC57A63142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43550" y="2238375"/>
            <a:ext cx="11049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CF6C5038-FBEF-47E9-9883-55D741B1AD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8" r="368" b="31312"/>
          <a:stretch/>
        </p:blipFill>
        <p:spPr bwMode="auto">
          <a:xfrm>
            <a:off x="8434615" y="999700"/>
            <a:ext cx="3171825" cy="471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5A11F29-3733-41C7-B29A-697359141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1" b="32763"/>
          <a:stretch/>
        </p:blipFill>
        <p:spPr bwMode="auto">
          <a:xfrm>
            <a:off x="4330262" y="1487158"/>
            <a:ext cx="3171825" cy="442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FD2B980-40AE-41CF-BA05-222696EF77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t="7630" r="1" b="8665"/>
          <a:stretch/>
        </p:blipFill>
        <p:spPr bwMode="auto">
          <a:xfrm>
            <a:off x="419825" y="776479"/>
            <a:ext cx="3079060" cy="530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CE822C3-D89C-41AE-99D0-E31C2C5EA7C1}"/>
              </a:ext>
            </a:extLst>
          </p:cNvPr>
          <p:cNvSpPr/>
          <p:nvPr/>
        </p:nvSpPr>
        <p:spPr>
          <a:xfrm>
            <a:off x="8242381" y="2339371"/>
            <a:ext cx="3344252" cy="904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4031B7E-7A74-4989-A334-2EA163D0F165}"/>
              </a:ext>
            </a:extLst>
          </p:cNvPr>
          <p:cNvSpPr/>
          <p:nvPr/>
        </p:nvSpPr>
        <p:spPr>
          <a:xfrm>
            <a:off x="8105774" y="4535230"/>
            <a:ext cx="3344252" cy="8167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9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00156-8412-A54D-B536-E8EFB831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359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#Hashtags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F1484F-9335-43F7-899A-493C16B24243}"/>
              </a:ext>
            </a:extLst>
          </p:cNvPr>
          <p:cNvSpPr txBox="1"/>
          <p:nvPr/>
        </p:nvSpPr>
        <p:spPr>
          <a:xfrm>
            <a:off x="1612558" y="5250251"/>
            <a:ext cx="80799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Hashtags are great to use on Twitter and Instagram, not so much on Facebook.</a:t>
            </a:r>
          </a:p>
          <a:p>
            <a:endParaRPr lang="en-US" dirty="0"/>
          </a:p>
          <a:p>
            <a:pPr algn="ctr"/>
            <a:r>
              <a:rPr lang="en-US" dirty="0"/>
              <a:t>Deeper dive: </a:t>
            </a:r>
            <a:r>
              <a:rPr lang="en-US" b="1" dirty="0">
                <a:hlinkClick r:id="rId2"/>
              </a:rPr>
              <a:t>https://tinyurl.com/ybmo9y5l</a:t>
            </a:r>
            <a:endParaRPr lang="en-US" b="1" dirty="0"/>
          </a:p>
          <a:p>
            <a:pPr algn="ctr"/>
            <a:r>
              <a:rPr lang="en-US" dirty="0"/>
              <a:t>Hashtags for every day of the week: </a:t>
            </a:r>
            <a:r>
              <a:rPr lang="en-US" b="1" dirty="0">
                <a:hlinkClick r:id="rId3"/>
              </a:rPr>
              <a:t>https://tinyurl.com/y8l7mncw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18E161-43D8-4544-9CF9-8677FCA8F9BE}"/>
              </a:ext>
            </a:extLst>
          </p:cNvPr>
          <p:cNvSpPr txBox="1"/>
          <p:nvPr/>
        </p:nvSpPr>
        <p:spPr>
          <a:xfrm>
            <a:off x="1175881" y="1582340"/>
            <a:ext cx="30378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Pillars</a:t>
            </a:r>
          </a:p>
          <a:p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IFASResearch</a:t>
            </a:r>
            <a:r>
              <a:rPr lang="en-US" dirty="0"/>
              <a:t> </a:t>
            </a:r>
          </a:p>
          <a:p>
            <a:r>
              <a:rPr lang="en-US" dirty="0"/>
              <a:t>#</a:t>
            </a:r>
            <a:r>
              <a:rPr lang="en-US" dirty="0" err="1"/>
              <a:t>IFASExtension</a:t>
            </a:r>
            <a:r>
              <a:rPr lang="en-US" dirty="0"/>
              <a:t> </a:t>
            </a:r>
          </a:p>
          <a:p>
            <a:r>
              <a:rPr lang="en-US" dirty="0"/>
              <a:t>#UFCALS</a:t>
            </a:r>
          </a:p>
          <a:p>
            <a:r>
              <a:rPr lang="en-US" dirty="0"/>
              <a:t>#UFIFAS</a:t>
            </a:r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Faculty and Staff recognition </a:t>
            </a:r>
          </a:p>
          <a:p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TeamIFAS</a:t>
            </a:r>
            <a:r>
              <a:rPr lang="en-US" dirty="0"/>
              <a:t> </a:t>
            </a:r>
          </a:p>
          <a:p>
            <a:r>
              <a:rPr lang="en-US" dirty="0"/>
              <a:t>#</a:t>
            </a:r>
            <a:r>
              <a:rPr lang="en-US" dirty="0" err="1"/>
              <a:t>IFASAtWork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D273D-D520-46EB-BC3C-7A3B5C4A436C}"/>
              </a:ext>
            </a:extLst>
          </p:cNvPr>
          <p:cNvSpPr txBox="1"/>
          <p:nvPr/>
        </p:nvSpPr>
        <p:spPr>
          <a:xfrm>
            <a:off x="4938423" y="1516539"/>
            <a:ext cx="18380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Topic Specific</a:t>
            </a:r>
          </a:p>
          <a:p>
            <a:endParaRPr lang="en-US" dirty="0"/>
          </a:p>
          <a:p>
            <a:r>
              <a:rPr lang="en-US" b="1" dirty="0"/>
              <a:t> </a:t>
            </a:r>
            <a:r>
              <a:rPr lang="en-US" dirty="0"/>
              <a:t>#</a:t>
            </a:r>
            <a:r>
              <a:rPr lang="en-US" dirty="0" err="1"/>
              <a:t>UFBugs</a:t>
            </a:r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IFASWater</a:t>
            </a:r>
            <a:r>
              <a:rPr lang="en-US" dirty="0"/>
              <a:t> </a:t>
            </a:r>
          </a:p>
          <a:p>
            <a:r>
              <a:rPr lang="en-US" dirty="0"/>
              <a:t>#</a:t>
            </a:r>
            <a:r>
              <a:rPr lang="en-US" dirty="0" err="1"/>
              <a:t>UFWildlife</a:t>
            </a:r>
            <a:r>
              <a:rPr lang="en-US" dirty="0"/>
              <a:t> </a:t>
            </a:r>
          </a:p>
          <a:p>
            <a:r>
              <a:rPr lang="en-US" dirty="0"/>
              <a:t>#</a:t>
            </a:r>
            <a:r>
              <a:rPr lang="en-US" dirty="0" err="1"/>
              <a:t>NIFAImpacts</a:t>
            </a:r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FLSeaGrant</a:t>
            </a:r>
            <a:r>
              <a:rPr lang="en-US" dirty="0"/>
              <a:t> </a:t>
            </a:r>
          </a:p>
          <a:p>
            <a:r>
              <a:rPr lang="en-US" dirty="0"/>
              <a:t>#4HGrown</a:t>
            </a:r>
          </a:p>
          <a:p>
            <a:r>
              <a:rPr lang="en-US" dirty="0"/>
              <a:t>#</a:t>
            </a:r>
            <a:r>
              <a:rPr lang="en-US" dirty="0" err="1"/>
              <a:t>InspireKidsToDo</a:t>
            </a:r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AllinforCitrus</a:t>
            </a:r>
            <a:endParaRPr lang="en-US" dirty="0"/>
          </a:p>
          <a:p>
            <a:r>
              <a:rPr lang="en-US" dirty="0"/>
              <a:t>#</a:t>
            </a:r>
            <a:r>
              <a:rPr lang="en-US" dirty="0" err="1"/>
              <a:t>IFASCitrus</a:t>
            </a:r>
            <a:r>
              <a:rPr lang="en-US" dirty="0"/>
              <a:t> </a:t>
            </a:r>
          </a:p>
          <a:p>
            <a:r>
              <a:rPr lang="en-US" dirty="0"/>
              <a:t>#</a:t>
            </a:r>
            <a:r>
              <a:rPr lang="en-US" dirty="0" err="1"/>
              <a:t>IFASWater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2FEBA-6A17-4EAF-9816-166820171CB4}"/>
              </a:ext>
            </a:extLst>
          </p:cNvPr>
          <p:cNvSpPr txBox="1"/>
          <p:nvPr/>
        </p:nvSpPr>
        <p:spPr>
          <a:xfrm>
            <a:off x="16413003" y="4550980"/>
            <a:ext cx="816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What’s trending?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23D1DE-3CBC-41EC-9ABE-ABA2F8F9D44E}"/>
              </a:ext>
            </a:extLst>
          </p:cNvPr>
          <p:cNvSpPr txBox="1"/>
          <p:nvPr/>
        </p:nvSpPr>
        <p:spPr>
          <a:xfrm>
            <a:off x="8403683" y="1516539"/>
            <a:ext cx="30075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What’s trending today?</a:t>
            </a:r>
          </a:p>
        </p:txBody>
      </p:sp>
      <p:pic>
        <p:nvPicPr>
          <p:cNvPr id="3076" name="Picture 4" descr="Summer, Beach, Sea, Vacations, Mexico, Ice, Luggage">
            <a:extLst>
              <a:ext uri="{FF2B5EF4-FFF2-40B4-BE49-F238E27FC236}">
                <a16:creationId xmlns:a16="http://schemas.microsoft.com/office/drawing/2014/main" id="{ACC484E4-8EA7-4472-AFAC-DE70748D9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26" y="2134172"/>
            <a:ext cx="2826133" cy="283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596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29135-75E4-4ED6-BDDC-4B7D7574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99447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Remember to Engage! </a:t>
            </a:r>
          </a:p>
        </p:txBody>
      </p:sp>
      <p:pic>
        <p:nvPicPr>
          <p:cNvPr id="5" name="Content Placeholder 4" descr="A close up of a flower&#10;&#10;Description automatically generated">
            <a:extLst>
              <a:ext uri="{FF2B5EF4-FFF2-40B4-BE49-F238E27FC236}">
                <a16:creationId xmlns:a16="http://schemas.microsoft.com/office/drawing/2014/main" id="{86194B23-69D6-411B-A08C-A21CFDD4719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5"/>
            <a:ext cx="6527007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770E6E-69E9-4FCE-B1B5-50BD29BE5BA6}"/>
              </a:ext>
            </a:extLst>
          </p:cNvPr>
          <p:cNvSpPr txBox="1"/>
          <p:nvPr/>
        </p:nvSpPr>
        <p:spPr>
          <a:xfrm>
            <a:off x="1083076" y="1690688"/>
            <a:ext cx="5335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Like posts from other UF/IFAS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the post relevant to your audience? Share it!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Did someone ask a question in the comments section? Go ahead and give them some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you looked at your </a:t>
            </a:r>
            <a:r>
              <a:rPr lang="en-US" b="1" dirty="0"/>
              <a:t>direct messages </a:t>
            </a:r>
            <a:r>
              <a:rPr lang="en-US" dirty="0"/>
              <a:t>lately?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E1F868-AB43-4F41-ACAE-F41672202843}"/>
              </a:ext>
            </a:extLst>
          </p:cNvPr>
          <p:cNvSpPr txBox="1"/>
          <p:nvPr/>
        </p:nvSpPr>
        <p:spPr>
          <a:xfrm>
            <a:off x="767178" y="4225771"/>
            <a:ext cx="687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Keep track of notifications!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75BC56-56EC-455B-A20D-1DAA562A3BD8}"/>
              </a:ext>
            </a:extLst>
          </p:cNvPr>
          <p:cNvSpPr txBox="1"/>
          <p:nvPr/>
        </p:nvSpPr>
        <p:spPr>
          <a:xfrm>
            <a:off x="976544" y="5273336"/>
            <a:ext cx="3293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Facebook: </a:t>
            </a:r>
            <a:r>
              <a:rPr lang="en-US" dirty="0"/>
              <a:t>Notifications&gt;Activity&gt;Mentions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F612B-29D2-41EB-BA95-C7801021154C}"/>
              </a:ext>
            </a:extLst>
          </p:cNvPr>
          <p:cNvSpPr txBox="1"/>
          <p:nvPr/>
        </p:nvSpPr>
        <p:spPr>
          <a:xfrm>
            <a:off x="4500979" y="5273336"/>
            <a:ext cx="350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Twitter:</a:t>
            </a:r>
          </a:p>
          <a:p>
            <a:r>
              <a:rPr lang="en-US" dirty="0"/>
              <a:t>Check notifications and messages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6A59EF-AF7F-4D1B-BD46-5DA5CB6173EA}"/>
              </a:ext>
            </a:extLst>
          </p:cNvPr>
          <p:cNvSpPr txBox="1"/>
          <p:nvPr/>
        </p:nvSpPr>
        <p:spPr>
          <a:xfrm>
            <a:off x="8238479" y="5273336"/>
            <a:ext cx="350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Instagram:</a:t>
            </a:r>
          </a:p>
          <a:p>
            <a:r>
              <a:rPr lang="en-US" dirty="0"/>
              <a:t>Paper airplane indicates a message</a:t>
            </a:r>
          </a:p>
        </p:txBody>
      </p:sp>
    </p:spTree>
    <p:extLst>
      <p:ext uri="{BB962C8B-B14F-4D97-AF65-F5344CB8AC3E}">
        <p14:creationId xmlns:p14="http://schemas.microsoft.com/office/powerpoint/2010/main" val="295221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20DC2-AC14-4A90-B0ED-702681F98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467"/>
            <a:ext cx="10515600" cy="1174221"/>
          </a:xfrm>
        </p:spPr>
        <p:txBody>
          <a:bodyPr anchor="ctr">
            <a:normAutofit/>
          </a:bodyPr>
          <a:lstStyle/>
          <a:p>
            <a:r>
              <a:rPr lang="en-US" dirty="0"/>
              <a:t>UF/IFAS Social Media Registration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971A1-E5F3-4AA3-85B7-A9D49C857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90579"/>
            <a:ext cx="5181600" cy="3821429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93A84-DAD2-4AC3-B15F-F96AB5C147C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Social Media Resource page!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700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7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https://ics.ifas.ufl.edu/our-services/social-media/</a:t>
            </a:r>
            <a:r>
              <a:rPr lang="en-US" sz="1700" dirty="0"/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/>
              <a:t>How to create a page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/>
              <a:t>What to call 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/>
              <a:t>How to follow us – free content for you to repost daily!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/>
              <a:t>Trainings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/>
              <a:t>Analytics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700" dirty="0"/>
              <a:t>Account maintenance advice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700" dirty="0"/>
          </a:p>
          <a:p>
            <a:r>
              <a:rPr lang="en-US" sz="1700" i="1" dirty="0"/>
              <a:t>On Facebook remember to create a page, not a profile or group</a:t>
            </a:r>
          </a:p>
        </p:txBody>
      </p:sp>
    </p:spTree>
    <p:extLst>
      <p:ext uri="{BB962C8B-B14F-4D97-AF65-F5344CB8AC3E}">
        <p14:creationId xmlns:p14="http://schemas.microsoft.com/office/powerpoint/2010/main" val="4294481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1">
            <a:extLst>
              <a:ext uri="{FF2B5EF4-FFF2-40B4-BE49-F238E27FC236}">
                <a16:creationId xmlns:a16="http://schemas.microsoft.com/office/drawing/2014/main" id="{1E2E0AFE-704B-4CB8-AB9D-D44727875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3" y="321176"/>
            <a:ext cx="575911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300156-8412-A54D-B536-E8EFB831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516" y="640263"/>
            <a:ext cx="4911826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+mj-lt"/>
                <a:cs typeface="+mj-cs"/>
              </a:rPr>
              <a:t>Know Your Audience </a:t>
            </a:r>
          </a:p>
        </p:txBody>
      </p:sp>
      <p:sp>
        <p:nvSpPr>
          <p:cNvPr id="26" name="Content Placeholder 13">
            <a:extLst>
              <a:ext uri="{FF2B5EF4-FFF2-40B4-BE49-F238E27FC236}">
                <a16:creationId xmlns:a16="http://schemas.microsoft.com/office/drawing/2014/main" id="{90BDF6FE-F33F-44F1-AEC8-8558836FB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1515" y="1689464"/>
            <a:ext cx="4911827" cy="40592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>
                <a:latin typeface="+mn-lt"/>
                <a:cs typeface="+mn-cs"/>
              </a:rPr>
              <a:t>Which of your accounts has the most followers?</a:t>
            </a:r>
          </a:p>
          <a:p>
            <a:r>
              <a:rPr lang="en-US" sz="1700" dirty="0">
                <a:latin typeface="+mn-lt"/>
                <a:cs typeface="+mn-cs"/>
              </a:rPr>
              <a:t>What’s your audience breakdown by age? Gender?</a:t>
            </a:r>
          </a:p>
          <a:p>
            <a:r>
              <a:rPr lang="en-US" sz="1700" dirty="0">
                <a:latin typeface="+mn-lt"/>
                <a:cs typeface="+mn-cs"/>
              </a:rPr>
              <a:t>Don’t post the same thing on every channel. </a:t>
            </a:r>
          </a:p>
          <a:p>
            <a:endParaRPr lang="en-US" sz="1700" dirty="0">
              <a:latin typeface="+mn-lt"/>
              <a:cs typeface="+mn-cs"/>
            </a:endParaRPr>
          </a:p>
          <a:p>
            <a:r>
              <a:rPr lang="en-US" sz="1700" dirty="0">
                <a:latin typeface="+mn-lt"/>
                <a:cs typeface="+mn-cs"/>
              </a:rPr>
              <a:t>How do I find key insights for free?</a:t>
            </a:r>
          </a:p>
          <a:p>
            <a:r>
              <a:rPr lang="en-US" sz="1700" dirty="0">
                <a:latin typeface="+mn-lt"/>
                <a:cs typeface="+mn-cs"/>
              </a:rPr>
              <a:t>Facebook &gt; Insights &gt; People</a:t>
            </a:r>
          </a:p>
          <a:p>
            <a:r>
              <a:rPr lang="en-US" sz="1700" dirty="0">
                <a:latin typeface="+mn-lt"/>
                <a:cs typeface="+mn-cs"/>
              </a:rPr>
              <a:t>Twitter &gt; Click profile photo in top right &gt; Analytics &gt; Audiences in top navigation </a:t>
            </a:r>
          </a:p>
          <a:p>
            <a:r>
              <a:rPr lang="en-US" sz="1700" dirty="0">
                <a:latin typeface="+mn-lt"/>
                <a:cs typeface="+mn-cs"/>
              </a:rPr>
              <a:t>Instagram &gt; From profile click three lines on top right &gt; Insights &gt; Audience </a:t>
            </a:r>
          </a:p>
          <a:p>
            <a:endParaRPr lang="en-US" sz="1700" dirty="0">
              <a:latin typeface="+mn-lt"/>
              <a:cs typeface="+mn-cs"/>
            </a:endParaRPr>
          </a:p>
          <a:p>
            <a:r>
              <a:rPr lang="en-US" sz="1700" dirty="0">
                <a:latin typeface="+mn-lt"/>
                <a:cs typeface="+mn-cs"/>
              </a:rPr>
              <a:t>Also use analytics to find out what posts do well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E957084-527A-4B79-87BD-797C7E8FD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81" y="2637224"/>
            <a:ext cx="2284280" cy="1444013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6D9759-454C-471B-899C-9AD440612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25" y="876903"/>
            <a:ext cx="2233396" cy="3058317"/>
          </a:xfrm>
          <a:prstGeom prst="rect">
            <a:avLst/>
          </a:prstGeom>
        </p:spPr>
      </p:pic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69ED2A5-247A-4297-B069-F3B17555D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74" y="4648367"/>
            <a:ext cx="5926762" cy="19153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62F1C9-61DD-421B-A7E8-51F9848BAC29}"/>
              </a:ext>
            </a:extLst>
          </p:cNvPr>
          <p:cNvSpPr txBox="1"/>
          <p:nvPr/>
        </p:nvSpPr>
        <p:spPr>
          <a:xfrm>
            <a:off x="6280264" y="376491"/>
            <a:ext cx="2494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Instagram Audience Demographics</a:t>
            </a: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D62E01-E9A9-4B99-9DDC-0E9D7A1BC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81" y="613982"/>
            <a:ext cx="2763836" cy="19284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6F85A3A-827D-4BD5-A8E7-4B7A72842C56}"/>
              </a:ext>
            </a:extLst>
          </p:cNvPr>
          <p:cNvSpPr txBox="1"/>
          <p:nvPr/>
        </p:nvSpPr>
        <p:spPr>
          <a:xfrm>
            <a:off x="8986338" y="358619"/>
            <a:ext cx="2494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Twitter Audience Demographics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FDB392-304A-47A9-A702-2431A9646B01}"/>
              </a:ext>
            </a:extLst>
          </p:cNvPr>
          <p:cNvSpPr txBox="1"/>
          <p:nvPr/>
        </p:nvSpPr>
        <p:spPr>
          <a:xfrm>
            <a:off x="6687189" y="4371368"/>
            <a:ext cx="2494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Facebook Audience Demographics</a:t>
            </a:r>
          </a:p>
        </p:txBody>
      </p:sp>
    </p:spTree>
    <p:extLst>
      <p:ext uri="{BB962C8B-B14F-4D97-AF65-F5344CB8AC3E}">
        <p14:creationId xmlns:p14="http://schemas.microsoft.com/office/powerpoint/2010/main" val="102407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C68F-0BAE-4849-AE8D-F492E3F49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Captions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1AEF5-67A9-4DC8-9D08-2DF7F9495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8232" y="687966"/>
            <a:ext cx="3831771" cy="1002722"/>
          </a:xfrm>
        </p:spPr>
        <p:txBody>
          <a:bodyPr/>
          <a:lstStyle/>
          <a:p>
            <a:r>
              <a:rPr lang="en-US" sz="2000" dirty="0"/>
              <a:t>85% of social media viewers watch videos with the sound off! </a:t>
            </a:r>
          </a:p>
          <a:p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4B40E8-BCE6-426D-A8DA-3F0E19027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40" y="1690688"/>
            <a:ext cx="5010000" cy="4134822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62EC87-D39D-477E-A240-BA7DA9C31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60" y="1690688"/>
            <a:ext cx="5235360" cy="42834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F78FFDC-3C17-4161-830C-36C011AC53EA}"/>
              </a:ext>
            </a:extLst>
          </p:cNvPr>
          <p:cNvSpPr txBox="1"/>
          <p:nvPr/>
        </p:nvSpPr>
        <p:spPr>
          <a:xfrm>
            <a:off x="6096000" y="6123543"/>
            <a:ext cx="553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captions auto-generate hit “edit and review”</a:t>
            </a:r>
          </a:p>
        </p:txBody>
      </p:sp>
    </p:spTree>
    <p:extLst>
      <p:ext uri="{BB962C8B-B14F-4D97-AF65-F5344CB8AC3E}">
        <p14:creationId xmlns:p14="http://schemas.microsoft.com/office/powerpoint/2010/main" val="1940964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C68F-0BAE-4849-AE8D-F492E3F49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63" y="433569"/>
            <a:ext cx="11204028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Turn on Facebook captions for published videos</a:t>
            </a:r>
          </a:p>
        </p:txBody>
      </p:sp>
      <p:pic>
        <p:nvPicPr>
          <p:cNvPr id="8" name="Picture 7" descr="A picture containing computer, man&#10;&#10;Description automatically generated">
            <a:extLst>
              <a:ext uri="{FF2B5EF4-FFF2-40B4-BE49-F238E27FC236}">
                <a16:creationId xmlns:a16="http://schemas.microsoft.com/office/drawing/2014/main" id="{DA0128BE-BD97-45EF-ADAD-FF03263B5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33" y="1759132"/>
            <a:ext cx="6687410" cy="42891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869D52-E85E-4F63-97E2-BCD4BE7ACF4C}"/>
              </a:ext>
            </a:extLst>
          </p:cNvPr>
          <p:cNvSpPr txBox="1"/>
          <p:nvPr/>
        </p:nvSpPr>
        <p:spPr>
          <a:xfrm>
            <a:off x="9585435" y="4549502"/>
            <a:ext cx="2291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*Make video full screen to see “…”*</a:t>
            </a:r>
          </a:p>
        </p:txBody>
      </p:sp>
    </p:spTree>
    <p:extLst>
      <p:ext uri="{BB962C8B-B14F-4D97-AF65-F5344CB8AC3E}">
        <p14:creationId xmlns:p14="http://schemas.microsoft.com/office/powerpoint/2010/main" val="347090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B336-7464-4872-90D7-1E804FFE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 				Instagram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25C61-28D5-41FD-8BFD-BB4997EC72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4905"/>
            <a:ext cx="3742679" cy="49779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Link you YouTube video that includes captions.</a:t>
            </a:r>
          </a:p>
          <a:p>
            <a:endParaRPr lang="en-US" dirty="0"/>
          </a:p>
          <a:p>
            <a:r>
              <a:rPr lang="en-US" dirty="0"/>
              <a:t>Upload the video without captions and link to the YouTube video that does have captions. </a:t>
            </a:r>
          </a:p>
          <a:p>
            <a:endParaRPr lang="en-US" dirty="0"/>
          </a:p>
          <a:p>
            <a:r>
              <a:rPr lang="en-US" dirty="0"/>
              <a:t>Use headliner or another captioning service.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BE3C75-8A40-4B56-9A34-F91BEE0DE2B2}"/>
              </a:ext>
            </a:extLst>
          </p:cNvPr>
          <p:cNvSpPr txBox="1"/>
          <p:nvPr/>
        </p:nvSpPr>
        <p:spPr>
          <a:xfrm>
            <a:off x="6214369" y="1514905"/>
            <a:ext cx="458975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Upload the video without captions. In the chatter below the video, include a link to the YouTube video for closed captions.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Note: not a best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Use headliner or another service to burn in the captions and then upload the file.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1C2B5305-5990-40C3-9B3C-19BB95603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86" y="575151"/>
            <a:ext cx="729729" cy="729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BA77E2-4CD9-4532-8F28-72938C9B9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51" y="378312"/>
            <a:ext cx="1132767" cy="112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18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018E161-43D8-4544-9CF9-8677FCA8F9BE}"/>
              </a:ext>
            </a:extLst>
          </p:cNvPr>
          <p:cNvSpPr txBox="1"/>
          <p:nvPr/>
        </p:nvSpPr>
        <p:spPr>
          <a:xfrm>
            <a:off x="838200" y="2220638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b="1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http://branding.ifas.ufl.edu/social-media-and-blogs/</a:t>
            </a:r>
            <a:endParaRPr lang="en-US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b="1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B2FE2D-23E5-422A-9851-BF29D2AF36BF}"/>
              </a:ext>
            </a:extLst>
          </p:cNvPr>
          <p:cNvSpPr txBox="1"/>
          <p:nvPr/>
        </p:nvSpPr>
        <p:spPr>
          <a:xfrm>
            <a:off x="838200" y="3305704"/>
            <a:ext cx="5181600" cy="3552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suffer in silence, give us a call!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April Martin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UF/IFAS Communications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352-294-3302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April.martin@ufl.edu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19F4A7C-B226-46ED-9A6E-0F2B127E1B5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32594"/>
            <a:ext cx="5181600" cy="3536441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300156-8412-A54D-B536-E8EFB831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484999"/>
            <a:ext cx="10515600" cy="11742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Additional Resources </a:t>
            </a:r>
          </a:p>
        </p:txBody>
      </p:sp>
    </p:spTree>
    <p:extLst>
      <p:ext uri="{BB962C8B-B14F-4D97-AF65-F5344CB8AC3E}">
        <p14:creationId xmlns:p14="http://schemas.microsoft.com/office/powerpoint/2010/main" val="2012725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00156-8412-A54D-B536-E8EFB831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Questions?</a:t>
            </a:r>
          </a:p>
        </p:txBody>
      </p:sp>
      <p:cxnSp>
        <p:nvCxnSpPr>
          <p:cNvPr id="19" name="Straight Arrow Connector 14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4D641EF-858A-4F57-9B04-5ADC2D9D0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1" y="2575033"/>
            <a:ext cx="5120113" cy="37942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+mn-lt"/>
                <a:cs typeface="+mn-cs"/>
              </a:rPr>
              <a:t>April Martin – UF/IFAS Digital Content Manager</a:t>
            </a:r>
          </a:p>
          <a:p>
            <a:pPr marL="0" indent="0">
              <a:buNone/>
            </a:pPr>
            <a:r>
              <a:rPr lang="en-US" sz="1800" dirty="0">
                <a:latin typeface="+mn-lt"/>
                <a:cs typeface="+mn-cs"/>
                <a:hlinkClick r:id="rId2"/>
              </a:rPr>
              <a:t>April.Martin@ufl.edu</a:t>
            </a:r>
            <a:r>
              <a:rPr lang="en-US" sz="1800" dirty="0">
                <a:latin typeface="+mn-lt"/>
                <a:cs typeface="+mn-cs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latin typeface="+mn-lt"/>
                <a:cs typeface="+mn-cs"/>
                <a:hlinkClick r:id="rId3"/>
              </a:rPr>
              <a:t>Socialmedia@ifas.ufl.edu</a:t>
            </a:r>
            <a:endParaRPr lang="en-US" sz="1800" dirty="0"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  <a:cs typeface="+mn-cs"/>
              </a:rPr>
              <a:t>352-294-3302</a:t>
            </a:r>
          </a:p>
          <a:p>
            <a:pPr marL="0" indent="0">
              <a:buNone/>
            </a:pPr>
            <a:endParaRPr lang="en-US" sz="1800" dirty="0"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1800" b="1" dirty="0">
                <a:latin typeface="+mn-lt"/>
                <a:cs typeface="+mn-cs"/>
              </a:rPr>
              <a:t>Facebook: </a:t>
            </a:r>
            <a:r>
              <a:rPr lang="en-US" sz="1800" dirty="0">
                <a:latin typeface="+mn-lt"/>
                <a:cs typeface="+mn-cs"/>
              </a:rPr>
              <a:t>@</a:t>
            </a:r>
            <a:r>
              <a:rPr lang="en-US" sz="1800" dirty="0" err="1">
                <a:latin typeface="+mn-lt"/>
                <a:cs typeface="+mn-cs"/>
              </a:rPr>
              <a:t>UFIFASNews</a:t>
            </a:r>
            <a:endParaRPr lang="en-US" sz="1800" dirty="0"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1800" b="1" dirty="0">
                <a:latin typeface="+mn-lt"/>
                <a:cs typeface="+mn-cs"/>
              </a:rPr>
              <a:t>Twitter: </a:t>
            </a:r>
            <a:r>
              <a:rPr lang="en-US" sz="1800" dirty="0">
                <a:latin typeface="+mn-lt"/>
                <a:cs typeface="+mn-cs"/>
              </a:rPr>
              <a:t>@UF_IFAS</a:t>
            </a:r>
          </a:p>
          <a:p>
            <a:pPr marL="0" indent="0">
              <a:buNone/>
            </a:pPr>
            <a:r>
              <a:rPr lang="en-US" sz="1800" b="1" dirty="0">
                <a:latin typeface="+mn-lt"/>
                <a:cs typeface="+mn-cs"/>
              </a:rPr>
              <a:t>Instagram: </a:t>
            </a:r>
            <a:r>
              <a:rPr lang="en-US" sz="1800" dirty="0">
                <a:latin typeface="+mn-lt"/>
                <a:cs typeface="+mn-cs"/>
              </a:rPr>
              <a:t>@</a:t>
            </a:r>
            <a:r>
              <a:rPr lang="en-US" sz="1800" dirty="0" err="1">
                <a:latin typeface="+mn-lt"/>
                <a:cs typeface="+mn-cs"/>
              </a:rPr>
              <a:t>UFIFAS_Solutions</a:t>
            </a:r>
            <a:endParaRPr lang="en-US" sz="1800" dirty="0">
              <a:latin typeface="+mn-lt"/>
              <a:cs typeface="+mn-cs"/>
            </a:endParaRPr>
          </a:p>
          <a:p>
            <a:pPr marL="0" indent="0">
              <a:buNone/>
            </a:pPr>
            <a:endParaRPr lang="en-US" sz="1800" dirty="0">
              <a:latin typeface="+mn-lt"/>
              <a:cs typeface="+mn-cs"/>
            </a:endParaRPr>
          </a:p>
          <a:p>
            <a:pPr marL="0" indent="0">
              <a:buNone/>
            </a:pPr>
            <a:r>
              <a:rPr lang="en-US" sz="1800" dirty="0">
                <a:latin typeface="+mn-lt"/>
                <a:cs typeface="+mn-cs"/>
              </a:rPr>
              <a:t>*Don’t forget to register your accounts with UF/IFAS!</a:t>
            </a:r>
          </a:p>
          <a:p>
            <a:pPr marL="0" indent="0">
              <a:buNone/>
            </a:pPr>
            <a:endParaRPr lang="en-US" sz="1800" dirty="0">
              <a:latin typeface="+mn-lt"/>
              <a:cs typeface="+mn-cs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E29774A-69BD-42F9-A4E7-25B7B0CB93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r="18537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40724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AFDD-FA66-8E46-856A-0AAEE965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UF/IFAS Social Media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1159FF-E611-4032-A496-76C0E9F792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91582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AFDD-FA66-8E46-856A-0AAEE965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467"/>
            <a:ext cx="10515600" cy="1174221"/>
          </a:xfrm>
        </p:spPr>
        <p:txBody>
          <a:bodyPr anchor="ctr">
            <a:normAutofit/>
          </a:bodyPr>
          <a:lstStyle/>
          <a:p>
            <a:r>
              <a:rPr lang="en-US" sz="4100"/>
              <a:t>Resources for Social Media and beyond</a:t>
            </a:r>
          </a:p>
        </p:txBody>
      </p:sp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B87AAF06-7D11-4318-B6E2-6FCC43E4F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Branding.ifas.ufl.edu - </a:t>
            </a:r>
            <a:r>
              <a:rPr lang="en-US" sz="1700" dirty="0">
                <a:hlinkClick r:id="rId2"/>
              </a:rPr>
              <a:t>https://branding.ifas.ufl.edu/</a:t>
            </a: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Social Media resource page</a:t>
            </a:r>
          </a:p>
          <a:p>
            <a:pPr marL="0" indent="0">
              <a:buNone/>
            </a:pPr>
            <a:r>
              <a:rPr lang="en-US" sz="1700" dirty="0">
                <a:hlinkClick r:id="rId3"/>
              </a:rPr>
              <a:t>https://ics.ifas.ufl.edu/our-services/social-media/</a:t>
            </a: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This Week In UF/IFAS Communications</a:t>
            </a:r>
          </a:p>
          <a:p>
            <a:pPr marL="0" indent="0">
              <a:buNone/>
            </a:pPr>
            <a:r>
              <a:rPr lang="en-US" sz="1700" dirty="0"/>
              <a:t>(weekly e-mail sent to IFAS-Announce)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Regular orientation for new hires and communicators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Bootcamps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Virtual trainings - </a:t>
            </a:r>
            <a:r>
              <a:rPr lang="en-US" sz="1700" dirty="0">
                <a:hlinkClick r:id="rId4"/>
              </a:rPr>
              <a:t>https://branding.ifas.ufl.edu/training/</a:t>
            </a:r>
            <a:endParaRPr lang="en-US" sz="1700" dirty="0"/>
          </a:p>
        </p:txBody>
      </p:sp>
      <p:pic>
        <p:nvPicPr>
          <p:cNvPr id="1028" name="Picture 4" descr="Emoji, Gradient, Rocket">
            <a:extLst>
              <a:ext uri="{FF2B5EF4-FFF2-40B4-BE49-F238E27FC236}">
                <a16:creationId xmlns:a16="http://schemas.microsoft.com/office/drawing/2014/main" id="{306CA571-A6EA-49E6-A0D7-6A41F71D2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1" b="11362"/>
          <a:stretch/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9094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AAFDD-FA66-8E46-856A-0AAEE9654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881" y="77765"/>
            <a:ext cx="3932237" cy="1600200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UF/IFAS Social Media </a:t>
            </a:r>
          </a:p>
        </p:txBody>
      </p:sp>
      <p:pic>
        <p:nvPicPr>
          <p:cNvPr id="7" name="Picture 6" descr="A picture containing food, light&#10;&#10;Description automatically generated">
            <a:extLst>
              <a:ext uri="{FF2B5EF4-FFF2-40B4-BE49-F238E27FC236}">
                <a16:creationId xmlns:a16="http://schemas.microsoft.com/office/drawing/2014/main" id="{81B67297-269B-4CA9-9353-DFAAE3D59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5181" y="746904"/>
            <a:ext cx="1964373" cy="1311219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8B96D-9C85-4BF9-867F-32DDCDBD7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9449" y="905545"/>
            <a:ext cx="2901074" cy="904076"/>
          </a:xfrm>
        </p:spPr>
        <p:txBody>
          <a:bodyPr>
            <a:normAutofit/>
          </a:bodyPr>
          <a:lstStyle/>
          <a:p>
            <a:r>
              <a:rPr lang="en-US" b="1" dirty="0"/>
              <a:t>Q: How often should I post? </a:t>
            </a:r>
            <a:endParaRPr lang="en-US" dirty="0"/>
          </a:p>
          <a:p>
            <a:r>
              <a:rPr lang="en-US" dirty="0"/>
              <a:t>A: DAILY! (even more is encouraged!)</a:t>
            </a:r>
          </a:p>
        </p:txBody>
      </p:sp>
      <p:pic>
        <p:nvPicPr>
          <p:cNvPr id="9" name="Picture 8" descr="A picture containing looking, cake, sitting, food&#10;&#10;Description automatically generated">
            <a:extLst>
              <a:ext uri="{FF2B5EF4-FFF2-40B4-BE49-F238E27FC236}">
                <a16:creationId xmlns:a16="http://schemas.microsoft.com/office/drawing/2014/main" id="{BD5E69CC-5F19-459A-8EDB-FF1C4357F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65" y="2349954"/>
            <a:ext cx="1640057" cy="10929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FA5AAB-E212-4251-97D3-1384CB81DC9E}"/>
              </a:ext>
            </a:extLst>
          </p:cNvPr>
          <p:cNvSpPr txBox="1"/>
          <p:nvPr/>
        </p:nvSpPr>
        <p:spPr>
          <a:xfrm>
            <a:off x="1319449" y="2333685"/>
            <a:ext cx="30202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Q: Length of posts in 2020?</a:t>
            </a:r>
          </a:p>
          <a:p>
            <a:endParaRPr lang="en-US" dirty="0"/>
          </a:p>
          <a:p>
            <a:r>
              <a:rPr lang="en-US" dirty="0"/>
              <a:t>Twitter: 71-100 characters</a:t>
            </a:r>
          </a:p>
          <a:p>
            <a:endParaRPr lang="en-US" dirty="0"/>
          </a:p>
          <a:p>
            <a:r>
              <a:rPr lang="en-US" dirty="0"/>
              <a:t>Facebook: 40-50 characters</a:t>
            </a:r>
          </a:p>
          <a:p>
            <a:endParaRPr lang="en-US" dirty="0"/>
          </a:p>
          <a:p>
            <a:r>
              <a:rPr lang="en-US" dirty="0"/>
              <a:t>Instagram: 125 characters</a:t>
            </a:r>
          </a:p>
          <a:p>
            <a:endParaRPr lang="en-US" dirty="0"/>
          </a:p>
          <a:p>
            <a:r>
              <a:rPr lang="en-US" dirty="0"/>
              <a:t>LinkedIn: 140 characters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YouTube: </a:t>
            </a:r>
          </a:p>
          <a:p>
            <a:r>
              <a:rPr lang="en-US" dirty="0"/>
              <a:t>Title: 70 characters</a:t>
            </a:r>
          </a:p>
          <a:p>
            <a:r>
              <a:rPr lang="en-US" dirty="0"/>
              <a:t>Description 5,000 characters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70423E-AFBD-4F05-BF5D-EBC2AEA8A006}"/>
              </a:ext>
            </a:extLst>
          </p:cNvPr>
          <p:cNvSpPr txBox="1"/>
          <p:nvPr/>
        </p:nvSpPr>
        <p:spPr>
          <a:xfrm>
            <a:off x="8928030" y="1539466"/>
            <a:ext cx="256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Q: When should I post?</a:t>
            </a:r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AF66FA-F5AD-4B8C-AD6B-5CC56094C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85" y="2058123"/>
            <a:ext cx="4967844" cy="34774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AF5C4A-A775-405A-A2EC-83B94A1CF172}"/>
              </a:ext>
            </a:extLst>
          </p:cNvPr>
          <p:cNvSpPr txBox="1"/>
          <p:nvPr/>
        </p:nvSpPr>
        <p:spPr>
          <a:xfrm>
            <a:off x="6435918" y="5684939"/>
            <a:ext cx="486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For more on when to post visit link, look for “maintaining a social media account” </a:t>
            </a:r>
            <a:r>
              <a:rPr lang="en-US" sz="1200" i="1" dirty="0">
                <a:hlinkClick r:id="rId5"/>
              </a:rPr>
              <a:t>https://ics.ifas.ufl.edu/our-services/social-media/</a:t>
            </a:r>
            <a:endParaRPr lang="en-US" sz="1200" i="1" dirty="0"/>
          </a:p>
        </p:txBody>
      </p:sp>
      <p:pic>
        <p:nvPicPr>
          <p:cNvPr id="18" name="Picture 17" descr="A picture containing looking, dark, black, yellow&#10;&#10;Description automatically generated">
            <a:extLst>
              <a:ext uri="{FF2B5EF4-FFF2-40B4-BE49-F238E27FC236}">
                <a16:creationId xmlns:a16="http://schemas.microsoft.com/office/drawing/2014/main" id="{445D25AD-39D8-4A02-BE24-9625414D27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15" y="946444"/>
            <a:ext cx="1922205" cy="128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9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E89CEAF-3D83-4AFD-ABD6-B3D97CB5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 social media page is like a puppy</a:t>
            </a:r>
          </a:p>
        </p:txBody>
      </p:sp>
      <p:graphicFrame>
        <p:nvGraphicFramePr>
          <p:cNvPr id="16" name="Content Placeholder 7">
            <a:extLst>
              <a:ext uri="{FF2B5EF4-FFF2-40B4-BE49-F238E27FC236}">
                <a16:creationId xmlns:a16="http://schemas.microsoft.com/office/drawing/2014/main" id="{936787C7-C329-4056-9575-D753A83248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171666"/>
              </p:ext>
            </p:extLst>
          </p:nvPr>
        </p:nvGraphicFramePr>
        <p:xfrm>
          <a:off x="838200" y="1825625"/>
          <a:ext cx="10515600" cy="3236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7F9D09EA-DBDE-4232-BF9A-DC5794D40FF7}"/>
              </a:ext>
            </a:extLst>
          </p:cNvPr>
          <p:cNvSpPr/>
          <p:nvPr/>
        </p:nvSpPr>
        <p:spPr>
          <a:xfrm>
            <a:off x="2678757" y="5417688"/>
            <a:ext cx="7604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How many puppies do you want? </a:t>
            </a:r>
          </a:p>
        </p:txBody>
      </p:sp>
    </p:spTree>
    <p:extLst>
      <p:ext uri="{BB962C8B-B14F-4D97-AF65-F5344CB8AC3E}">
        <p14:creationId xmlns:p14="http://schemas.microsoft.com/office/powerpoint/2010/main" val="3546265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E89CEAF-3D83-4AFD-ABD6-B3D97CB5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Jokerman" panose="04090605060D06020702" pitchFamily="82" charset="0"/>
              </a:rPr>
              <a:t>Beware of Zombie accounts!</a:t>
            </a:r>
          </a:p>
        </p:txBody>
      </p:sp>
      <p:pic>
        <p:nvPicPr>
          <p:cNvPr id="3074" name="Picture 2" descr="Zombie, Halloween, Dead, Monster, Scary, Undead">
            <a:extLst>
              <a:ext uri="{FF2B5EF4-FFF2-40B4-BE49-F238E27FC236}">
                <a16:creationId xmlns:a16="http://schemas.microsoft.com/office/drawing/2014/main" id="{1384AD58-6F7F-4B74-A358-5C7CA38A1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5" y="1341960"/>
            <a:ext cx="2575458" cy="515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lass, Window, Cracks, Shard, Broken, Glass Breakage">
            <a:extLst>
              <a:ext uri="{FF2B5EF4-FFF2-40B4-BE49-F238E27FC236}">
                <a16:creationId xmlns:a16="http://schemas.microsoft.com/office/drawing/2014/main" id="{E2FA167D-32BB-451A-B113-FF1EE009C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07476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Zombie, Head, Horror, Halloween">
            <a:extLst>
              <a:ext uri="{FF2B5EF4-FFF2-40B4-BE49-F238E27FC236}">
                <a16:creationId xmlns:a16="http://schemas.microsoft.com/office/drawing/2014/main" id="{03457F4A-644E-4AFE-A251-ECF51211A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927" y="2074760"/>
            <a:ext cx="2575458" cy="341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180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00156-8412-A54D-B536-E8EFB8313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post?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2E10E-90CA-E040-9F4E-2A80F89AC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9165"/>
            <a:ext cx="4238897" cy="5083710"/>
          </a:xfrm>
        </p:spPr>
        <p:txBody>
          <a:bodyPr>
            <a:normAutofit/>
          </a:bodyPr>
          <a:lstStyle/>
          <a:p>
            <a:r>
              <a:rPr lang="en-US" sz="1800" dirty="0"/>
              <a:t>Post content that is relevant, engaging and true to the UF/IFAS brand. Got an action item? Make it clear. </a:t>
            </a:r>
          </a:p>
          <a:p>
            <a:r>
              <a:rPr lang="en-US" sz="1800" dirty="0"/>
              <a:t>Content relevant to Florida</a:t>
            </a:r>
          </a:p>
          <a:p>
            <a:r>
              <a:rPr lang="en-US" sz="1800" dirty="0"/>
              <a:t>Fun Facts</a:t>
            </a:r>
          </a:p>
          <a:p>
            <a:r>
              <a:rPr lang="en-US" sz="1800" dirty="0"/>
              <a:t>Content that offers insight </a:t>
            </a:r>
          </a:p>
          <a:p>
            <a:r>
              <a:rPr lang="en-US" sz="1800" dirty="0"/>
              <a:t>Audience participation (questions)</a:t>
            </a:r>
          </a:p>
          <a:p>
            <a:r>
              <a:rPr lang="en-US" sz="1800" dirty="0"/>
              <a:t>Don’t be afraid to repost! (UF/IFAS accounts are the best choice)</a:t>
            </a:r>
          </a:p>
          <a:p>
            <a:r>
              <a:rPr lang="en-US" sz="1800" dirty="0"/>
              <a:t>Make sure all content includes a photo</a:t>
            </a:r>
          </a:p>
          <a:p>
            <a:r>
              <a:rPr lang="en-US" sz="1800" dirty="0">
                <a:hlinkClick r:id="rId2"/>
              </a:rPr>
              <a:t>Social Media Image Sizing Guide</a:t>
            </a:r>
            <a:endParaRPr lang="en-US" sz="1800" dirty="0"/>
          </a:p>
          <a:p>
            <a:r>
              <a:rPr lang="en-US" sz="1800" dirty="0"/>
              <a:t>Branding.IFAS.UFL.EDU – infographics </a:t>
            </a:r>
          </a:p>
        </p:txBody>
      </p:sp>
      <p:pic>
        <p:nvPicPr>
          <p:cNvPr id="5" name="Picture 4" descr="A sign on the side of the water&#10;&#10;Description automatically generated">
            <a:extLst>
              <a:ext uri="{FF2B5EF4-FFF2-40B4-BE49-F238E27FC236}">
                <a16:creationId xmlns:a16="http://schemas.microsoft.com/office/drawing/2014/main" id="{9F7B6CA4-43A7-4863-B29F-9A476271A4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951" y="656838"/>
            <a:ext cx="4829849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9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wirl, Vortex, Motion, Spiral, Whirl, Design, Movement">
            <a:extLst>
              <a:ext uri="{FF2B5EF4-FFF2-40B4-BE49-F238E27FC236}">
                <a16:creationId xmlns:a16="http://schemas.microsoft.com/office/drawing/2014/main" id="{B884B9E2-1702-46AC-B553-37A244B0A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91" y="510208"/>
            <a:ext cx="5837583" cy="583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78F5B25-372A-4CB4-A762-CFF57D64CA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t="10043" r="1" b="9054"/>
          <a:stretch/>
        </p:blipFill>
        <p:spPr>
          <a:xfrm>
            <a:off x="5287617" y="655671"/>
            <a:ext cx="3008812" cy="537406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3E06A7-A9D8-464F-8E14-CB9DF333DAA0}"/>
              </a:ext>
            </a:extLst>
          </p:cNvPr>
          <p:cNvSpPr txBox="1"/>
          <p:nvPr/>
        </p:nvSpPr>
        <p:spPr>
          <a:xfrm>
            <a:off x="251792" y="1775791"/>
            <a:ext cx="2729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can I contribute to the digital conversation that’s happening right now?</a:t>
            </a:r>
          </a:p>
        </p:txBody>
      </p:sp>
    </p:spTree>
    <p:extLst>
      <p:ext uri="{BB962C8B-B14F-4D97-AF65-F5344CB8AC3E}">
        <p14:creationId xmlns:p14="http://schemas.microsoft.com/office/powerpoint/2010/main" val="101430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A52B3389-68BE-4319-AC32-54E3F1BF8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92" t="16232" r="1" b="8792"/>
          <a:stretch/>
        </p:blipFill>
        <p:spPr bwMode="auto">
          <a:xfrm>
            <a:off x="408956" y="692350"/>
            <a:ext cx="3304785" cy="514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1983FE1B-140C-4230-BE19-8A707D191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" t="20484" r="1" b="10144"/>
          <a:stretch/>
        </p:blipFill>
        <p:spPr bwMode="auto">
          <a:xfrm>
            <a:off x="8200452" y="876813"/>
            <a:ext cx="3140276" cy="475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CE24542F-8D6B-4174-8C4A-68BB2CA9847A}"/>
              </a:ext>
            </a:extLst>
          </p:cNvPr>
          <p:cNvSpPr/>
          <p:nvPr/>
        </p:nvSpPr>
        <p:spPr>
          <a:xfrm>
            <a:off x="6143270" y="1649088"/>
            <a:ext cx="1313895" cy="7687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B1FBBD4-8DA3-483C-AA3B-72C4831C0A11}"/>
              </a:ext>
            </a:extLst>
          </p:cNvPr>
          <p:cNvSpPr/>
          <p:nvPr/>
        </p:nvSpPr>
        <p:spPr>
          <a:xfrm flipH="1">
            <a:off x="4044756" y="1615122"/>
            <a:ext cx="1313895" cy="768718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DBC157-388F-4CDF-9F74-F731FDBE0266}"/>
              </a:ext>
            </a:extLst>
          </p:cNvPr>
          <p:cNvSpPr/>
          <p:nvPr/>
        </p:nvSpPr>
        <p:spPr>
          <a:xfrm>
            <a:off x="10580915" y="1686606"/>
            <a:ext cx="682432" cy="3468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5D551F-571A-45CD-82AC-C0AE31BCC183}"/>
              </a:ext>
            </a:extLst>
          </p:cNvPr>
          <p:cNvSpPr txBox="1"/>
          <p:nvPr/>
        </p:nvSpPr>
        <p:spPr>
          <a:xfrm>
            <a:off x="4356123" y="692350"/>
            <a:ext cx="298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Screenshots taken from Facebook mobile app</a:t>
            </a:r>
          </a:p>
        </p:txBody>
      </p:sp>
      <p:pic>
        <p:nvPicPr>
          <p:cNvPr id="3" name="Picture 2" descr="A screenshot of a newspaper&#10;&#10;Description automatically generated">
            <a:extLst>
              <a:ext uri="{FF2B5EF4-FFF2-40B4-BE49-F238E27FC236}">
                <a16:creationId xmlns:a16="http://schemas.microsoft.com/office/drawing/2014/main" id="{75460C47-A995-4992-B447-C161DCBD6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17" y="2936722"/>
            <a:ext cx="2618644" cy="29995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E77E6E-A0E3-4720-9FBE-CB3A1A1EC703}"/>
              </a:ext>
            </a:extLst>
          </p:cNvPr>
          <p:cNvSpPr txBox="1"/>
          <p:nvPr/>
        </p:nvSpPr>
        <p:spPr>
          <a:xfrm>
            <a:off x="4942621" y="2475615"/>
            <a:ext cx="215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Desktop view</a:t>
            </a:r>
          </a:p>
        </p:txBody>
      </p:sp>
    </p:spTree>
    <p:extLst>
      <p:ext uri="{BB962C8B-B14F-4D97-AF65-F5344CB8AC3E}">
        <p14:creationId xmlns:p14="http://schemas.microsoft.com/office/powerpoint/2010/main" val="127557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otcampPresentionVideo" id="{AA805372-9950-AA4D-B475-845F71636ECA}" vid="{A004449A-D85D-6045-B11D-D7C313387E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884</Words>
  <Application>Microsoft Office PowerPoint</Application>
  <PresentationFormat>Widescreen</PresentationFormat>
  <Paragraphs>169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Jokerman</vt:lpstr>
      <vt:lpstr>Office Theme</vt:lpstr>
      <vt:lpstr>PowerPoint Presentation</vt:lpstr>
      <vt:lpstr>UF/IFAS Social Media </vt:lpstr>
      <vt:lpstr>Resources for Social Media and beyond</vt:lpstr>
      <vt:lpstr>UF/IFAS Social Media </vt:lpstr>
      <vt:lpstr>A social media page is like a puppy</vt:lpstr>
      <vt:lpstr>Beware of Zombie accounts!</vt:lpstr>
      <vt:lpstr>What to post? </vt:lpstr>
      <vt:lpstr>PowerPoint Presentation</vt:lpstr>
      <vt:lpstr>PowerPoint Presentation</vt:lpstr>
      <vt:lpstr>PowerPoint Presentation</vt:lpstr>
      <vt:lpstr>#Hashtags</vt:lpstr>
      <vt:lpstr>Remember to Engage! </vt:lpstr>
      <vt:lpstr>UF/IFAS Social Media Registration</vt:lpstr>
      <vt:lpstr>Know Your Audience </vt:lpstr>
      <vt:lpstr>Facebook Captions</vt:lpstr>
      <vt:lpstr>Turn on Facebook captions for published videos</vt:lpstr>
      <vt:lpstr>Twitter     Instagram</vt:lpstr>
      <vt:lpstr>Additional Resources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Martin,April J</dc:creator>
  <cp:lastModifiedBy>Martin,April J</cp:lastModifiedBy>
  <cp:revision>1</cp:revision>
  <dcterms:created xsi:type="dcterms:W3CDTF">2020-04-22T15:07:34Z</dcterms:created>
  <dcterms:modified xsi:type="dcterms:W3CDTF">2020-04-23T12:47:54Z</dcterms:modified>
</cp:coreProperties>
</file>